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41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57" d="100"/>
          <a:sy n="57" d="100"/>
        </p:scale>
        <p:origin x="756" y="40"/>
      </p:cViewPr>
      <p:guideLst>
        <p:guide orient="horz" pos="2160"/>
        <p:guide pos="2880"/>
        <p:guide orient="horz" pos="41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2E20E-4F72-43ED-A7FE-C2B58CBE572A}" type="datetimeFigureOut">
              <a:rPr kumimoji="1" lang="ja-JP" altLang="en-US" smtClean="0"/>
              <a:t>2021/9/10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5B6A0-E7D1-4815-BB3A-D0E4AE1487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3492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2E20E-4F72-43ED-A7FE-C2B58CBE572A}" type="datetimeFigureOut">
              <a:rPr kumimoji="1" lang="ja-JP" altLang="en-US" smtClean="0"/>
              <a:t>2021/9/10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5B6A0-E7D1-4815-BB3A-D0E4AE1487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8907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2E20E-4F72-43ED-A7FE-C2B58CBE572A}" type="datetimeFigureOut">
              <a:rPr kumimoji="1" lang="ja-JP" altLang="en-US" smtClean="0"/>
              <a:t>2021/9/10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5B6A0-E7D1-4815-BB3A-D0E4AE1487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8750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2E20E-4F72-43ED-A7FE-C2B58CBE572A}" type="datetimeFigureOut">
              <a:rPr kumimoji="1" lang="ja-JP" altLang="en-US" smtClean="0"/>
              <a:t>2021/9/10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5B6A0-E7D1-4815-BB3A-D0E4AE1487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0858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2E20E-4F72-43ED-A7FE-C2B58CBE572A}" type="datetimeFigureOut">
              <a:rPr kumimoji="1" lang="ja-JP" altLang="en-US" smtClean="0"/>
              <a:t>2021/9/10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5B6A0-E7D1-4815-BB3A-D0E4AE1487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1167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2E20E-4F72-43ED-A7FE-C2B58CBE572A}" type="datetimeFigureOut">
              <a:rPr kumimoji="1" lang="ja-JP" altLang="en-US" smtClean="0"/>
              <a:t>2021/9/10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5B6A0-E7D1-4815-BB3A-D0E4AE1487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7531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2E20E-4F72-43ED-A7FE-C2B58CBE572A}" type="datetimeFigureOut">
              <a:rPr kumimoji="1" lang="ja-JP" altLang="en-US" smtClean="0"/>
              <a:t>2021/9/10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5B6A0-E7D1-4815-BB3A-D0E4AE1487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8876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2E20E-4F72-43ED-A7FE-C2B58CBE572A}" type="datetimeFigureOut">
              <a:rPr kumimoji="1" lang="ja-JP" altLang="en-US" smtClean="0"/>
              <a:t>2021/9/10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5B6A0-E7D1-4815-BB3A-D0E4AE1487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083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2E20E-4F72-43ED-A7FE-C2B58CBE572A}" type="datetimeFigureOut">
              <a:rPr kumimoji="1" lang="ja-JP" altLang="en-US" smtClean="0"/>
              <a:t>2021/9/10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5B6A0-E7D1-4815-BB3A-D0E4AE1487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8097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2E20E-4F72-43ED-A7FE-C2B58CBE572A}" type="datetimeFigureOut">
              <a:rPr kumimoji="1" lang="ja-JP" altLang="en-US" smtClean="0"/>
              <a:t>2021/9/10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5B6A0-E7D1-4815-BB3A-D0E4AE1487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7848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2E20E-4F72-43ED-A7FE-C2B58CBE572A}" type="datetimeFigureOut">
              <a:rPr kumimoji="1" lang="ja-JP" altLang="en-US" smtClean="0"/>
              <a:t>2021/9/10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5B6A0-E7D1-4815-BB3A-D0E4AE1487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1924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2E20E-4F72-43ED-A7FE-C2B58CBE572A}" type="datetimeFigureOut">
              <a:rPr kumimoji="1" lang="ja-JP" altLang="en-US" smtClean="0"/>
              <a:t>2021/9/10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5B6A0-E7D1-4815-BB3A-D0E4AE1487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7551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61D6E017-359F-46B5-A9BC-76DEE94302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2945936"/>
              </p:ext>
            </p:extLst>
          </p:nvPr>
        </p:nvGraphicFramePr>
        <p:xfrm>
          <a:off x="308975" y="369866"/>
          <a:ext cx="8534400" cy="62313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94981">
                  <a:extLst>
                    <a:ext uri="{9D8B030D-6E8A-4147-A177-3AD203B41FA5}">
                      <a16:colId xmlns:a16="http://schemas.microsoft.com/office/drawing/2014/main" val="1530179018"/>
                    </a:ext>
                  </a:extLst>
                </a:gridCol>
                <a:gridCol w="6939419">
                  <a:extLst>
                    <a:ext uri="{9D8B030D-6E8A-4147-A177-3AD203B41FA5}">
                      <a16:colId xmlns:a16="http://schemas.microsoft.com/office/drawing/2014/main" val="99345700"/>
                    </a:ext>
                  </a:extLst>
                </a:gridCol>
              </a:tblGrid>
              <a:tr h="155783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Politics</a:t>
                      </a:r>
                    </a:p>
                    <a:p>
                      <a:pPr algn="ctr"/>
                      <a:r>
                        <a:rPr kumimoji="1" lang="ja-JP" altLang="en-US" sz="1400" dirty="0"/>
                        <a:t>（政治的要因）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42426922"/>
                  </a:ext>
                </a:extLst>
              </a:tr>
              <a:tr h="155783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Economy</a:t>
                      </a:r>
                    </a:p>
                    <a:p>
                      <a:pPr algn="ctr"/>
                      <a:r>
                        <a:rPr kumimoji="1" lang="ja-JP" altLang="en-US" sz="1400" dirty="0"/>
                        <a:t>（経済的要因）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07828435"/>
                  </a:ext>
                </a:extLst>
              </a:tr>
              <a:tr h="155783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Society</a:t>
                      </a:r>
                    </a:p>
                    <a:p>
                      <a:pPr algn="ctr"/>
                      <a:r>
                        <a:rPr kumimoji="1" lang="ja-JP" altLang="en-US" sz="1400" dirty="0"/>
                        <a:t>（社会的要因）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04509912"/>
                  </a:ext>
                </a:extLst>
              </a:tr>
              <a:tr h="155783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Technology</a:t>
                      </a:r>
                    </a:p>
                    <a:p>
                      <a:pPr algn="ctr"/>
                      <a:r>
                        <a:rPr kumimoji="1" lang="ja-JP" altLang="en-US" sz="1400" dirty="0"/>
                        <a:t>（技術的要因）</a:t>
                      </a:r>
                      <a:br>
                        <a:rPr kumimoji="1" lang="en-US" altLang="ja-JP" dirty="0"/>
                      </a:b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595761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3065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61D6E017-359F-46B5-A9BC-76DEE94302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0116002"/>
              </p:ext>
            </p:extLst>
          </p:nvPr>
        </p:nvGraphicFramePr>
        <p:xfrm>
          <a:off x="308975" y="369866"/>
          <a:ext cx="8534401" cy="62277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94981">
                  <a:extLst>
                    <a:ext uri="{9D8B030D-6E8A-4147-A177-3AD203B41FA5}">
                      <a16:colId xmlns:a16="http://schemas.microsoft.com/office/drawing/2014/main" val="1530179018"/>
                    </a:ext>
                  </a:extLst>
                </a:gridCol>
                <a:gridCol w="3469710">
                  <a:extLst>
                    <a:ext uri="{9D8B030D-6E8A-4147-A177-3AD203B41FA5}">
                      <a16:colId xmlns:a16="http://schemas.microsoft.com/office/drawing/2014/main" val="99345700"/>
                    </a:ext>
                  </a:extLst>
                </a:gridCol>
                <a:gridCol w="3469710">
                  <a:extLst>
                    <a:ext uri="{9D8B030D-6E8A-4147-A177-3AD203B41FA5}">
                      <a16:colId xmlns:a16="http://schemas.microsoft.com/office/drawing/2014/main" val="4007629261"/>
                    </a:ext>
                  </a:extLst>
                </a:gridCol>
              </a:tblGrid>
              <a:tr h="662514"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機会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脅威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60008635"/>
                  </a:ext>
                </a:extLst>
              </a:tr>
              <a:tr h="139131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Politics</a:t>
                      </a:r>
                    </a:p>
                    <a:p>
                      <a:pPr algn="ctr"/>
                      <a:r>
                        <a:rPr kumimoji="1" lang="ja-JP" altLang="en-US" sz="1400" dirty="0"/>
                        <a:t>（政治的要因）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42426922"/>
                  </a:ext>
                </a:extLst>
              </a:tr>
              <a:tr h="139131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Economy</a:t>
                      </a:r>
                    </a:p>
                    <a:p>
                      <a:pPr algn="ctr"/>
                      <a:r>
                        <a:rPr kumimoji="1" lang="ja-JP" altLang="en-US" sz="1400" dirty="0"/>
                        <a:t>（経済的要因）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07828435"/>
                  </a:ext>
                </a:extLst>
              </a:tr>
              <a:tr h="139131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Society</a:t>
                      </a:r>
                    </a:p>
                    <a:p>
                      <a:pPr algn="ctr"/>
                      <a:r>
                        <a:rPr kumimoji="1" lang="ja-JP" altLang="en-US" sz="1400" dirty="0"/>
                        <a:t>（社会的要因）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04509912"/>
                  </a:ext>
                </a:extLst>
              </a:tr>
              <a:tr h="139131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Technology</a:t>
                      </a:r>
                    </a:p>
                    <a:p>
                      <a:pPr algn="ctr"/>
                      <a:r>
                        <a:rPr kumimoji="1" lang="ja-JP" altLang="en-US" sz="1400" dirty="0"/>
                        <a:t>（技術的要因）</a:t>
                      </a:r>
                      <a:br>
                        <a:rPr kumimoji="1" lang="en-US" altLang="ja-JP" dirty="0"/>
                      </a:b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595761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3193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44</Words>
  <Application>Microsoft Office PowerPoint</Application>
  <PresentationFormat>画面に合わせる 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神戸 翼</dc:creator>
  <cp:lastModifiedBy>神戸 翼</cp:lastModifiedBy>
  <cp:revision>5</cp:revision>
  <dcterms:created xsi:type="dcterms:W3CDTF">2021-09-10T01:48:39Z</dcterms:created>
  <dcterms:modified xsi:type="dcterms:W3CDTF">2021-09-10T06:06:09Z</dcterms:modified>
</cp:coreProperties>
</file>