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029" r:id="rId2"/>
    <p:sldId id="1992" r:id="rId3"/>
    <p:sldId id="2030" r:id="rId4"/>
    <p:sldId id="2028" r:id="rId5"/>
    <p:sldId id="2031" r:id="rId6"/>
    <p:sldId id="2032" r:id="rId7"/>
    <p:sldId id="2033" r:id="rId8"/>
    <p:sldId id="2034" r:id="rId9"/>
    <p:sldId id="2035" r:id="rId10"/>
    <p:sldId id="2036" r:id="rId11"/>
    <p:sldId id="2037" r:id="rId12"/>
    <p:sldId id="2038" r:id="rId13"/>
    <p:sldId id="2039" r:id="rId14"/>
    <p:sldId id="2040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  <p15:guide id="4" orient="horz" pos="845" userDrawn="1">
          <p15:clr>
            <a:srgbClr val="A4A3A4"/>
          </p15:clr>
        </p15:guide>
        <p15:guide id="5" orient="horz" pos="1275" userDrawn="1">
          <p15:clr>
            <a:srgbClr val="A4A3A4"/>
          </p15:clr>
        </p15:guide>
        <p15:guide id="6" orient="horz" pos="3974" userDrawn="1">
          <p15:clr>
            <a:srgbClr val="A4A3A4"/>
          </p15:clr>
        </p15:guide>
        <p15:guide id="7" pos="158" userDrawn="1">
          <p15:clr>
            <a:srgbClr val="A4A3A4"/>
          </p15:clr>
        </p15:guide>
        <p15:guide id="8" pos="5602" userDrawn="1">
          <p15:clr>
            <a:srgbClr val="A4A3A4"/>
          </p15:clr>
        </p15:guide>
        <p15:guide id="9" orient="horz" pos="1480" userDrawn="1">
          <p15:clr>
            <a:srgbClr val="A4A3A4"/>
          </p15:clr>
        </p15:guide>
        <p15:guide id="10" orient="horz" pos="11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永生会 医療法人社団" initials="永生会" lastIdx="2" clrIdx="0">
    <p:extLst>
      <p:ext uri="{19B8F6BF-5375-455C-9EA6-DF929625EA0E}">
        <p15:presenceInfo xmlns:p15="http://schemas.microsoft.com/office/powerpoint/2012/main" userId="108634b6cb25d9a4" providerId="Windows Live"/>
      </p:ext>
    </p:extLst>
  </p:cmAuthor>
  <p:cmAuthor id="2" name="神戸 翼" initials="神戸" lastIdx="1" clrIdx="1">
    <p:extLst>
      <p:ext uri="{19B8F6BF-5375-455C-9EA6-DF929625EA0E}">
        <p15:presenceInfo xmlns:p15="http://schemas.microsoft.com/office/powerpoint/2012/main" userId="535ad70a300cc6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99"/>
    <a:srgbClr val="DD9DF9"/>
    <a:srgbClr val="8CD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2" y="748"/>
      </p:cViewPr>
      <p:guideLst>
        <p:guide orient="horz" pos="2160"/>
        <p:guide pos="2880"/>
        <p:guide orient="horz" pos="482"/>
        <p:guide orient="horz" pos="845"/>
        <p:guide orient="horz" pos="1275"/>
        <p:guide orient="horz" pos="3974"/>
        <p:guide pos="158"/>
        <p:guide pos="5602"/>
        <p:guide orient="horz" pos="1480"/>
        <p:guide orient="horz" pos="11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B0C12A-6BCB-4620-9F10-A5E685D253A9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5FB713B6-1641-4102-9AFD-DA34BCE97C2D}">
      <dgm:prSet phldrT="[テキスト]" phldr="1"/>
      <dgm:spPr/>
      <dgm:t>
        <a:bodyPr/>
        <a:lstStyle/>
        <a:p>
          <a:endParaRPr kumimoji="1" lang="ja-JP" altLang="en-US"/>
        </a:p>
      </dgm:t>
    </dgm:pt>
    <dgm:pt modelId="{5804C610-8B5E-45E7-B724-B498CB68E0F4}" type="parTrans" cxnId="{46FF4B16-D246-4B19-AE2F-62E9460E25BD}">
      <dgm:prSet/>
      <dgm:spPr/>
      <dgm:t>
        <a:bodyPr/>
        <a:lstStyle/>
        <a:p>
          <a:endParaRPr kumimoji="1" lang="ja-JP" altLang="en-US"/>
        </a:p>
      </dgm:t>
    </dgm:pt>
    <dgm:pt modelId="{76FCD5AF-9923-42FD-8B0B-6AB68B43F14C}" type="sibTrans" cxnId="{46FF4B16-D246-4B19-AE2F-62E9460E25BD}">
      <dgm:prSet/>
      <dgm:spPr/>
      <dgm:t>
        <a:bodyPr/>
        <a:lstStyle/>
        <a:p>
          <a:endParaRPr kumimoji="1" lang="ja-JP" altLang="en-US"/>
        </a:p>
      </dgm:t>
    </dgm:pt>
    <dgm:pt modelId="{BB6C7DAF-1F07-4604-869B-3BA84E4B3329}">
      <dgm:prSet phldrT="[テキスト]" phldr="1"/>
      <dgm:spPr/>
      <dgm:t>
        <a:bodyPr/>
        <a:lstStyle/>
        <a:p>
          <a:endParaRPr kumimoji="1" lang="ja-JP" altLang="en-US"/>
        </a:p>
      </dgm:t>
    </dgm:pt>
    <dgm:pt modelId="{8B087CFF-C730-43FF-BE30-506CCA923674}" type="parTrans" cxnId="{EE709C4A-8D5F-4D15-B674-4788981A238B}">
      <dgm:prSet/>
      <dgm:spPr/>
      <dgm:t>
        <a:bodyPr/>
        <a:lstStyle/>
        <a:p>
          <a:endParaRPr kumimoji="1" lang="ja-JP" altLang="en-US"/>
        </a:p>
      </dgm:t>
    </dgm:pt>
    <dgm:pt modelId="{DE2F0293-03CF-41B3-A9FF-4CE2D150FB0F}" type="sibTrans" cxnId="{EE709C4A-8D5F-4D15-B674-4788981A238B}">
      <dgm:prSet/>
      <dgm:spPr/>
      <dgm:t>
        <a:bodyPr/>
        <a:lstStyle/>
        <a:p>
          <a:endParaRPr kumimoji="1" lang="ja-JP" altLang="en-US"/>
        </a:p>
      </dgm:t>
    </dgm:pt>
    <dgm:pt modelId="{5DC6BF41-A26A-4F36-9FC4-817DEF378020}">
      <dgm:prSet phldrT="[テキスト]" phldr="1"/>
      <dgm:spPr/>
      <dgm:t>
        <a:bodyPr/>
        <a:lstStyle/>
        <a:p>
          <a:endParaRPr kumimoji="1" lang="ja-JP" altLang="en-US"/>
        </a:p>
      </dgm:t>
    </dgm:pt>
    <dgm:pt modelId="{4832077E-9B2E-48DC-BA1A-CA9C263C0456}" type="parTrans" cxnId="{C519F7B6-5AF9-4802-B924-A0F3FAF390DA}">
      <dgm:prSet/>
      <dgm:spPr/>
      <dgm:t>
        <a:bodyPr/>
        <a:lstStyle/>
        <a:p>
          <a:endParaRPr kumimoji="1" lang="ja-JP" altLang="en-US"/>
        </a:p>
      </dgm:t>
    </dgm:pt>
    <dgm:pt modelId="{9BD17828-F6C0-4C0F-A1E8-707C55A045ED}" type="sibTrans" cxnId="{C519F7B6-5AF9-4802-B924-A0F3FAF390DA}">
      <dgm:prSet/>
      <dgm:spPr/>
      <dgm:t>
        <a:bodyPr/>
        <a:lstStyle/>
        <a:p>
          <a:endParaRPr kumimoji="1" lang="ja-JP" altLang="en-US"/>
        </a:p>
      </dgm:t>
    </dgm:pt>
    <dgm:pt modelId="{1926CDF7-60C1-4BDC-A432-E4A0F074AD46}">
      <dgm:prSet phldrT="[テキスト]" phldr="1"/>
      <dgm:spPr/>
      <dgm:t>
        <a:bodyPr/>
        <a:lstStyle/>
        <a:p>
          <a:endParaRPr kumimoji="1" lang="ja-JP" altLang="en-US"/>
        </a:p>
      </dgm:t>
    </dgm:pt>
    <dgm:pt modelId="{340B169F-2631-43B0-87FB-F916621BA3E2}" type="parTrans" cxnId="{2164DAEB-F882-4E7D-87D6-96480002553F}">
      <dgm:prSet/>
      <dgm:spPr/>
      <dgm:t>
        <a:bodyPr/>
        <a:lstStyle/>
        <a:p>
          <a:endParaRPr kumimoji="1" lang="ja-JP" altLang="en-US"/>
        </a:p>
      </dgm:t>
    </dgm:pt>
    <dgm:pt modelId="{CA134C69-99FD-4E11-8B57-7A939BAF83DD}" type="sibTrans" cxnId="{2164DAEB-F882-4E7D-87D6-96480002553F}">
      <dgm:prSet/>
      <dgm:spPr/>
      <dgm:t>
        <a:bodyPr/>
        <a:lstStyle/>
        <a:p>
          <a:endParaRPr kumimoji="1" lang="ja-JP" altLang="en-US"/>
        </a:p>
      </dgm:t>
    </dgm:pt>
    <dgm:pt modelId="{E0A93414-B2CA-419C-B6E4-2B8E436C5EFC}">
      <dgm:prSet/>
      <dgm:spPr/>
      <dgm:t>
        <a:bodyPr/>
        <a:lstStyle/>
        <a:p>
          <a:endParaRPr kumimoji="1" lang="ja-JP" altLang="en-US"/>
        </a:p>
      </dgm:t>
    </dgm:pt>
    <dgm:pt modelId="{3B27687D-B636-4A0B-8F19-A6A1BA272B4D}" type="parTrans" cxnId="{6B607327-7D2B-4B16-AF7E-549912DE37C2}">
      <dgm:prSet/>
      <dgm:spPr/>
      <dgm:t>
        <a:bodyPr/>
        <a:lstStyle/>
        <a:p>
          <a:endParaRPr kumimoji="1" lang="ja-JP" altLang="en-US"/>
        </a:p>
      </dgm:t>
    </dgm:pt>
    <dgm:pt modelId="{C80C00CB-FB60-4876-9C43-DD231E733DC7}" type="sibTrans" cxnId="{6B607327-7D2B-4B16-AF7E-549912DE37C2}">
      <dgm:prSet/>
      <dgm:spPr/>
      <dgm:t>
        <a:bodyPr/>
        <a:lstStyle/>
        <a:p>
          <a:endParaRPr kumimoji="1" lang="ja-JP" altLang="en-US"/>
        </a:p>
      </dgm:t>
    </dgm:pt>
    <dgm:pt modelId="{325A150E-53B9-4418-9204-C37793B7307B}">
      <dgm:prSet/>
      <dgm:spPr/>
      <dgm:t>
        <a:bodyPr/>
        <a:lstStyle/>
        <a:p>
          <a:endParaRPr kumimoji="1" lang="ja-JP" altLang="en-US"/>
        </a:p>
      </dgm:t>
    </dgm:pt>
    <dgm:pt modelId="{FF3C8F99-C202-43C3-A1F9-74B0313A2B32}" type="parTrans" cxnId="{2CAB352E-0D3E-4CD2-900F-22FC621D221E}">
      <dgm:prSet/>
      <dgm:spPr/>
      <dgm:t>
        <a:bodyPr/>
        <a:lstStyle/>
        <a:p>
          <a:endParaRPr kumimoji="1" lang="ja-JP" altLang="en-US"/>
        </a:p>
      </dgm:t>
    </dgm:pt>
    <dgm:pt modelId="{9554C8D0-3464-42C1-A755-443D3040C078}" type="sibTrans" cxnId="{2CAB352E-0D3E-4CD2-900F-22FC621D221E}">
      <dgm:prSet/>
      <dgm:spPr/>
      <dgm:t>
        <a:bodyPr/>
        <a:lstStyle/>
        <a:p>
          <a:endParaRPr kumimoji="1" lang="ja-JP" altLang="en-US"/>
        </a:p>
      </dgm:t>
    </dgm:pt>
    <dgm:pt modelId="{44BF5166-3933-4340-A2AA-5DB84DF2C764}">
      <dgm:prSet/>
      <dgm:spPr/>
      <dgm:t>
        <a:bodyPr/>
        <a:lstStyle/>
        <a:p>
          <a:endParaRPr kumimoji="1" lang="ja-JP" altLang="en-US"/>
        </a:p>
      </dgm:t>
    </dgm:pt>
    <dgm:pt modelId="{92429506-598E-4372-821D-A988F5BC8CF6}" type="parTrans" cxnId="{FB2D1815-F79E-4416-A5DA-4CCE6BD019C6}">
      <dgm:prSet/>
      <dgm:spPr/>
      <dgm:t>
        <a:bodyPr/>
        <a:lstStyle/>
        <a:p>
          <a:endParaRPr kumimoji="1" lang="ja-JP" altLang="en-US"/>
        </a:p>
      </dgm:t>
    </dgm:pt>
    <dgm:pt modelId="{1EE44426-7134-47EE-BF1C-47CA4494C9DB}" type="sibTrans" cxnId="{FB2D1815-F79E-4416-A5DA-4CCE6BD019C6}">
      <dgm:prSet/>
      <dgm:spPr/>
      <dgm:t>
        <a:bodyPr/>
        <a:lstStyle/>
        <a:p>
          <a:endParaRPr kumimoji="1" lang="ja-JP" altLang="en-US"/>
        </a:p>
      </dgm:t>
    </dgm:pt>
    <dgm:pt modelId="{31644A7C-B627-4D4A-80BC-FE5CCF3155F6}">
      <dgm:prSet/>
      <dgm:spPr/>
      <dgm:t>
        <a:bodyPr/>
        <a:lstStyle/>
        <a:p>
          <a:endParaRPr kumimoji="1" lang="ja-JP" altLang="en-US"/>
        </a:p>
      </dgm:t>
    </dgm:pt>
    <dgm:pt modelId="{494BC7DB-FE5D-48C1-8714-B7E00BD94766}" type="parTrans" cxnId="{F36E8B99-2312-43EE-A306-F87F6D6A16DA}">
      <dgm:prSet/>
      <dgm:spPr/>
      <dgm:t>
        <a:bodyPr/>
        <a:lstStyle/>
        <a:p>
          <a:endParaRPr kumimoji="1" lang="ja-JP" altLang="en-US"/>
        </a:p>
      </dgm:t>
    </dgm:pt>
    <dgm:pt modelId="{70A58B8F-E499-4F84-9B9A-9098AB9B56FD}" type="sibTrans" cxnId="{F36E8B99-2312-43EE-A306-F87F6D6A16DA}">
      <dgm:prSet/>
      <dgm:spPr/>
      <dgm:t>
        <a:bodyPr/>
        <a:lstStyle/>
        <a:p>
          <a:endParaRPr kumimoji="1" lang="ja-JP" altLang="en-US"/>
        </a:p>
      </dgm:t>
    </dgm:pt>
    <dgm:pt modelId="{2C4A3753-C572-4CE8-BB57-2C63EAB820C0}">
      <dgm:prSet/>
      <dgm:spPr/>
      <dgm:t>
        <a:bodyPr/>
        <a:lstStyle/>
        <a:p>
          <a:endParaRPr kumimoji="1" lang="ja-JP" altLang="en-US"/>
        </a:p>
      </dgm:t>
    </dgm:pt>
    <dgm:pt modelId="{DC295C28-E3D0-466A-8A83-C879C183D366}" type="parTrans" cxnId="{3D32B260-5FB0-4F84-8563-085FD0EE46B9}">
      <dgm:prSet/>
      <dgm:spPr/>
      <dgm:t>
        <a:bodyPr/>
        <a:lstStyle/>
        <a:p>
          <a:endParaRPr kumimoji="1" lang="ja-JP" altLang="en-US"/>
        </a:p>
      </dgm:t>
    </dgm:pt>
    <dgm:pt modelId="{3A52779B-3A02-4D11-B1C6-6AF975283A1B}" type="sibTrans" cxnId="{3D32B260-5FB0-4F84-8563-085FD0EE46B9}">
      <dgm:prSet/>
      <dgm:spPr/>
      <dgm:t>
        <a:bodyPr/>
        <a:lstStyle/>
        <a:p>
          <a:endParaRPr kumimoji="1" lang="ja-JP" altLang="en-US"/>
        </a:p>
      </dgm:t>
    </dgm:pt>
    <dgm:pt modelId="{0EC539B8-4DE9-4E95-961A-41E263D9DB63}">
      <dgm:prSet/>
      <dgm:spPr/>
      <dgm:t>
        <a:bodyPr/>
        <a:lstStyle/>
        <a:p>
          <a:endParaRPr kumimoji="1" lang="ja-JP" altLang="en-US"/>
        </a:p>
      </dgm:t>
    </dgm:pt>
    <dgm:pt modelId="{B27DB548-01BE-4F85-B602-F99E36C51449}" type="parTrans" cxnId="{3CB82476-2BE0-49ED-B0BA-F8AFB9447904}">
      <dgm:prSet/>
      <dgm:spPr/>
      <dgm:t>
        <a:bodyPr/>
        <a:lstStyle/>
        <a:p>
          <a:endParaRPr kumimoji="1" lang="ja-JP" altLang="en-US"/>
        </a:p>
      </dgm:t>
    </dgm:pt>
    <dgm:pt modelId="{7D6F4B43-5AE6-4800-B2CD-F74EAF092AC6}" type="sibTrans" cxnId="{3CB82476-2BE0-49ED-B0BA-F8AFB9447904}">
      <dgm:prSet/>
      <dgm:spPr/>
      <dgm:t>
        <a:bodyPr/>
        <a:lstStyle/>
        <a:p>
          <a:endParaRPr kumimoji="1" lang="ja-JP" altLang="en-US"/>
        </a:p>
      </dgm:t>
    </dgm:pt>
    <dgm:pt modelId="{5BAC4292-2AB1-469A-8C3F-2FF4DE364E9A}">
      <dgm:prSet/>
      <dgm:spPr/>
      <dgm:t>
        <a:bodyPr/>
        <a:lstStyle/>
        <a:p>
          <a:endParaRPr kumimoji="1" lang="ja-JP" altLang="en-US"/>
        </a:p>
      </dgm:t>
    </dgm:pt>
    <dgm:pt modelId="{F6CF1C44-3196-4692-976E-0A8BDD7783B1}" type="parTrans" cxnId="{B396D667-A43A-4E95-9E27-33B731115838}">
      <dgm:prSet/>
      <dgm:spPr/>
      <dgm:t>
        <a:bodyPr/>
        <a:lstStyle/>
        <a:p>
          <a:endParaRPr kumimoji="1" lang="ja-JP" altLang="en-US"/>
        </a:p>
      </dgm:t>
    </dgm:pt>
    <dgm:pt modelId="{2071E2CF-47B3-44BC-AC4B-36316468D678}" type="sibTrans" cxnId="{B396D667-A43A-4E95-9E27-33B731115838}">
      <dgm:prSet/>
      <dgm:spPr/>
      <dgm:t>
        <a:bodyPr/>
        <a:lstStyle/>
        <a:p>
          <a:endParaRPr kumimoji="1" lang="ja-JP" altLang="en-US"/>
        </a:p>
      </dgm:t>
    </dgm:pt>
    <dgm:pt modelId="{7DFAB88D-F5B1-4085-8500-42EC160FA1F4}">
      <dgm:prSet/>
      <dgm:spPr/>
      <dgm:t>
        <a:bodyPr/>
        <a:lstStyle/>
        <a:p>
          <a:endParaRPr kumimoji="1" lang="ja-JP" altLang="en-US"/>
        </a:p>
      </dgm:t>
    </dgm:pt>
    <dgm:pt modelId="{6A567E0B-0DEF-4667-960A-31E4B099BD7B}" type="parTrans" cxnId="{62B59A47-3EDA-4EA3-919D-147E0A814567}">
      <dgm:prSet/>
      <dgm:spPr/>
      <dgm:t>
        <a:bodyPr/>
        <a:lstStyle/>
        <a:p>
          <a:endParaRPr kumimoji="1" lang="ja-JP" altLang="en-US"/>
        </a:p>
      </dgm:t>
    </dgm:pt>
    <dgm:pt modelId="{7CB2E351-C619-452D-BA7D-07DA28351C7E}" type="sibTrans" cxnId="{62B59A47-3EDA-4EA3-919D-147E0A814567}">
      <dgm:prSet/>
      <dgm:spPr/>
      <dgm:t>
        <a:bodyPr/>
        <a:lstStyle/>
        <a:p>
          <a:endParaRPr kumimoji="1" lang="ja-JP" altLang="en-US"/>
        </a:p>
      </dgm:t>
    </dgm:pt>
    <dgm:pt modelId="{64280921-338F-4867-84C9-D1F579848392}">
      <dgm:prSet/>
      <dgm:spPr/>
      <dgm:t>
        <a:bodyPr/>
        <a:lstStyle/>
        <a:p>
          <a:endParaRPr kumimoji="1" lang="ja-JP" altLang="en-US"/>
        </a:p>
      </dgm:t>
    </dgm:pt>
    <dgm:pt modelId="{BA4B5CFD-1867-40F8-837A-461883D8060A}" type="parTrans" cxnId="{A5D50401-BC11-42E3-8A4F-E79994DF9036}">
      <dgm:prSet/>
      <dgm:spPr/>
      <dgm:t>
        <a:bodyPr/>
        <a:lstStyle/>
        <a:p>
          <a:endParaRPr kumimoji="1" lang="ja-JP" altLang="en-US"/>
        </a:p>
      </dgm:t>
    </dgm:pt>
    <dgm:pt modelId="{D90FCA9F-DAAC-462A-9818-847201F4417B}" type="sibTrans" cxnId="{A5D50401-BC11-42E3-8A4F-E79994DF9036}">
      <dgm:prSet/>
      <dgm:spPr/>
      <dgm:t>
        <a:bodyPr/>
        <a:lstStyle/>
        <a:p>
          <a:endParaRPr kumimoji="1" lang="ja-JP" altLang="en-US"/>
        </a:p>
      </dgm:t>
    </dgm:pt>
    <dgm:pt modelId="{0C720EDB-F8EE-4BD6-95D8-5EB34AB72059}">
      <dgm:prSet/>
      <dgm:spPr/>
      <dgm:t>
        <a:bodyPr/>
        <a:lstStyle/>
        <a:p>
          <a:endParaRPr kumimoji="1" lang="ja-JP" altLang="en-US"/>
        </a:p>
      </dgm:t>
    </dgm:pt>
    <dgm:pt modelId="{472D6AA6-E9C0-403E-BB9B-BBB759E2C9BE}" type="parTrans" cxnId="{92269C2B-E6D9-4911-B70B-A8D6D5847186}">
      <dgm:prSet/>
      <dgm:spPr/>
      <dgm:t>
        <a:bodyPr/>
        <a:lstStyle/>
        <a:p>
          <a:endParaRPr kumimoji="1" lang="ja-JP" altLang="en-US"/>
        </a:p>
      </dgm:t>
    </dgm:pt>
    <dgm:pt modelId="{3CBEF1C8-8207-46CB-98A4-C678DC6E291D}" type="sibTrans" cxnId="{92269C2B-E6D9-4911-B70B-A8D6D5847186}">
      <dgm:prSet/>
      <dgm:spPr/>
      <dgm:t>
        <a:bodyPr/>
        <a:lstStyle/>
        <a:p>
          <a:endParaRPr kumimoji="1" lang="ja-JP" altLang="en-US"/>
        </a:p>
      </dgm:t>
    </dgm:pt>
    <dgm:pt modelId="{E0B337ED-2542-4D77-A98C-2252BEA2B9CD}">
      <dgm:prSet/>
      <dgm:spPr/>
      <dgm:t>
        <a:bodyPr/>
        <a:lstStyle/>
        <a:p>
          <a:endParaRPr kumimoji="1" lang="ja-JP" altLang="en-US"/>
        </a:p>
      </dgm:t>
    </dgm:pt>
    <dgm:pt modelId="{FE5A7D2E-8534-4869-87E9-794709C30DC4}" type="parTrans" cxnId="{0F574BC8-6FC1-4B2D-93A9-7CC62E9C4E86}">
      <dgm:prSet/>
      <dgm:spPr/>
      <dgm:t>
        <a:bodyPr/>
        <a:lstStyle/>
        <a:p>
          <a:endParaRPr kumimoji="1" lang="ja-JP" altLang="en-US"/>
        </a:p>
      </dgm:t>
    </dgm:pt>
    <dgm:pt modelId="{E6598EFA-AC94-4761-8D55-F7FF6D57F32F}" type="sibTrans" cxnId="{0F574BC8-6FC1-4B2D-93A9-7CC62E9C4E86}">
      <dgm:prSet/>
      <dgm:spPr/>
      <dgm:t>
        <a:bodyPr/>
        <a:lstStyle/>
        <a:p>
          <a:endParaRPr kumimoji="1" lang="ja-JP" altLang="en-US"/>
        </a:p>
      </dgm:t>
    </dgm:pt>
    <dgm:pt modelId="{11214960-58E7-4060-8347-183B40C2EB89}">
      <dgm:prSet/>
      <dgm:spPr/>
      <dgm:t>
        <a:bodyPr/>
        <a:lstStyle/>
        <a:p>
          <a:endParaRPr kumimoji="1" lang="ja-JP" altLang="en-US"/>
        </a:p>
      </dgm:t>
    </dgm:pt>
    <dgm:pt modelId="{635E68BD-BE36-4FF9-81EF-BB8B4CB6BB48}" type="parTrans" cxnId="{50CD5F7A-58DE-4243-B513-0403CC2DC7AD}">
      <dgm:prSet/>
      <dgm:spPr/>
      <dgm:t>
        <a:bodyPr/>
        <a:lstStyle/>
        <a:p>
          <a:endParaRPr kumimoji="1" lang="ja-JP" altLang="en-US"/>
        </a:p>
      </dgm:t>
    </dgm:pt>
    <dgm:pt modelId="{FACC721A-1DE1-4483-9101-67F7B8FB1ACA}" type="sibTrans" cxnId="{50CD5F7A-58DE-4243-B513-0403CC2DC7AD}">
      <dgm:prSet/>
      <dgm:spPr/>
      <dgm:t>
        <a:bodyPr/>
        <a:lstStyle/>
        <a:p>
          <a:endParaRPr kumimoji="1" lang="ja-JP" altLang="en-US"/>
        </a:p>
      </dgm:t>
    </dgm:pt>
    <dgm:pt modelId="{FAECD488-41AD-429F-9248-3B5A72227EBF}">
      <dgm:prSet/>
      <dgm:spPr/>
      <dgm:t>
        <a:bodyPr/>
        <a:lstStyle/>
        <a:p>
          <a:endParaRPr kumimoji="1" lang="ja-JP" altLang="en-US"/>
        </a:p>
      </dgm:t>
    </dgm:pt>
    <dgm:pt modelId="{23A691AE-C049-4909-A2D9-0BD0813DAF7D}" type="parTrans" cxnId="{CD1A81B5-3CA6-47A1-9857-6470D0E32D63}">
      <dgm:prSet/>
      <dgm:spPr/>
      <dgm:t>
        <a:bodyPr/>
        <a:lstStyle/>
        <a:p>
          <a:endParaRPr kumimoji="1" lang="ja-JP" altLang="en-US"/>
        </a:p>
      </dgm:t>
    </dgm:pt>
    <dgm:pt modelId="{A556D1C0-06C7-404D-9D45-EBDCCD45D8AB}" type="sibTrans" cxnId="{CD1A81B5-3CA6-47A1-9857-6470D0E32D63}">
      <dgm:prSet/>
      <dgm:spPr/>
      <dgm:t>
        <a:bodyPr/>
        <a:lstStyle/>
        <a:p>
          <a:endParaRPr kumimoji="1" lang="ja-JP" altLang="en-US"/>
        </a:p>
      </dgm:t>
    </dgm:pt>
    <dgm:pt modelId="{2743936C-04A8-4E3D-8377-985CBA3D5CE2}">
      <dgm:prSet/>
      <dgm:spPr/>
      <dgm:t>
        <a:bodyPr/>
        <a:lstStyle/>
        <a:p>
          <a:endParaRPr kumimoji="1" lang="ja-JP" altLang="en-US"/>
        </a:p>
      </dgm:t>
    </dgm:pt>
    <dgm:pt modelId="{C92F1C00-151E-47C9-8DDB-62A96C011806}" type="parTrans" cxnId="{6B1D2B80-5AB0-4C06-A93C-7BE2A53093B7}">
      <dgm:prSet/>
      <dgm:spPr/>
      <dgm:t>
        <a:bodyPr/>
        <a:lstStyle/>
        <a:p>
          <a:endParaRPr kumimoji="1" lang="ja-JP" altLang="en-US"/>
        </a:p>
      </dgm:t>
    </dgm:pt>
    <dgm:pt modelId="{78A58B32-C48D-4A2E-9C5E-AAB12F3D098F}" type="sibTrans" cxnId="{6B1D2B80-5AB0-4C06-A93C-7BE2A53093B7}">
      <dgm:prSet/>
      <dgm:spPr/>
      <dgm:t>
        <a:bodyPr/>
        <a:lstStyle/>
        <a:p>
          <a:endParaRPr kumimoji="1" lang="ja-JP" altLang="en-US"/>
        </a:p>
      </dgm:t>
    </dgm:pt>
    <dgm:pt modelId="{8547F882-8D5F-443C-8AF1-396366025A79}">
      <dgm:prSet/>
      <dgm:spPr/>
      <dgm:t>
        <a:bodyPr/>
        <a:lstStyle/>
        <a:p>
          <a:endParaRPr kumimoji="1" lang="ja-JP" altLang="en-US"/>
        </a:p>
      </dgm:t>
    </dgm:pt>
    <dgm:pt modelId="{5DF2B357-3438-49D1-A871-5CC543B0EB9E}" type="parTrans" cxnId="{FAF64FD6-4FE2-43CD-A914-F438D0CB048B}">
      <dgm:prSet/>
      <dgm:spPr/>
      <dgm:t>
        <a:bodyPr/>
        <a:lstStyle/>
        <a:p>
          <a:endParaRPr kumimoji="1" lang="ja-JP" altLang="en-US"/>
        </a:p>
      </dgm:t>
    </dgm:pt>
    <dgm:pt modelId="{A80C2260-3C84-45BF-90C9-9E21AD9FE90F}" type="sibTrans" cxnId="{FAF64FD6-4FE2-43CD-A914-F438D0CB048B}">
      <dgm:prSet/>
      <dgm:spPr/>
      <dgm:t>
        <a:bodyPr/>
        <a:lstStyle/>
        <a:p>
          <a:endParaRPr kumimoji="1" lang="ja-JP" altLang="en-US"/>
        </a:p>
      </dgm:t>
    </dgm:pt>
    <dgm:pt modelId="{872ED829-C5F1-4FFF-BF08-47C2D2EB3468}">
      <dgm:prSet/>
      <dgm:spPr/>
      <dgm:t>
        <a:bodyPr/>
        <a:lstStyle/>
        <a:p>
          <a:endParaRPr kumimoji="1" lang="ja-JP" altLang="en-US"/>
        </a:p>
      </dgm:t>
    </dgm:pt>
    <dgm:pt modelId="{6F834997-E568-409D-895D-F02B557A468E}" type="parTrans" cxnId="{EBE7BB75-596E-4036-8629-A12D7C872D3F}">
      <dgm:prSet/>
      <dgm:spPr/>
      <dgm:t>
        <a:bodyPr/>
        <a:lstStyle/>
        <a:p>
          <a:endParaRPr kumimoji="1" lang="ja-JP" altLang="en-US"/>
        </a:p>
      </dgm:t>
    </dgm:pt>
    <dgm:pt modelId="{7322B749-CAC0-41A6-8D38-CA77315913A6}" type="sibTrans" cxnId="{EBE7BB75-596E-4036-8629-A12D7C872D3F}">
      <dgm:prSet/>
      <dgm:spPr/>
      <dgm:t>
        <a:bodyPr/>
        <a:lstStyle/>
        <a:p>
          <a:endParaRPr kumimoji="1" lang="ja-JP" altLang="en-US"/>
        </a:p>
      </dgm:t>
    </dgm:pt>
    <dgm:pt modelId="{06D278DE-AAD0-46C8-9442-48E712498CDE}">
      <dgm:prSet/>
      <dgm:spPr/>
      <dgm:t>
        <a:bodyPr/>
        <a:lstStyle/>
        <a:p>
          <a:endParaRPr kumimoji="1" lang="ja-JP" altLang="en-US"/>
        </a:p>
      </dgm:t>
    </dgm:pt>
    <dgm:pt modelId="{4E114FCC-A79E-40B4-9F1A-076089979079}" type="parTrans" cxnId="{51833060-42F7-4C68-8AB5-C99A645F77A5}">
      <dgm:prSet/>
      <dgm:spPr/>
      <dgm:t>
        <a:bodyPr/>
        <a:lstStyle/>
        <a:p>
          <a:endParaRPr kumimoji="1" lang="ja-JP" altLang="en-US"/>
        </a:p>
      </dgm:t>
    </dgm:pt>
    <dgm:pt modelId="{6FC7D278-A60E-4C6A-97E7-30BFFF8467DD}" type="sibTrans" cxnId="{51833060-42F7-4C68-8AB5-C99A645F77A5}">
      <dgm:prSet/>
      <dgm:spPr/>
      <dgm:t>
        <a:bodyPr/>
        <a:lstStyle/>
        <a:p>
          <a:endParaRPr kumimoji="1" lang="ja-JP" altLang="en-US"/>
        </a:p>
      </dgm:t>
    </dgm:pt>
    <dgm:pt modelId="{D0F7386A-039A-4A34-929C-8AD6FAB859E4}">
      <dgm:prSet/>
      <dgm:spPr/>
      <dgm:t>
        <a:bodyPr/>
        <a:lstStyle/>
        <a:p>
          <a:endParaRPr kumimoji="1" lang="ja-JP" altLang="en-US"/>
        </a:p>
      </dgm:t>
    </dgm:pt>
    <dgm:pt modelId="{2ED31036-3626-4C58-BEB2-C9F6EE844F29}" type="parTrans" cxnId="{33143554-A25B-48EC-B263-A90986753728}">
      <dgm:prSet/>
      <dgm:spPr/>
      <dgm:t>
        <a:bodyPr/>
        <a:lstStyle/>
        <a:p>
          <a:endParaRPr kumimoji="1" lang="ja-JP" altLang="en-US"/>
        </a:p>
      </dgm:t>
    </dgm:pt>
    <dgm:pt modelId="{BD6471CF-8D7D-4C59-B69B-87F0F2765F75}" type="sibTrans" cxnId="{33143554-A25B-48EC-B263-A90986753728}">
      <dgm:prSet/>
      <dgm:spPr/>
      <dgm:t>
        <a:bodyPr/>
        <a:lstStyle/>
        <a:p>
          <a:endParaRPr kumimoji="1" lang="ja-JP" altLang="en-US"/>
        </a:p>
      </dgm:t>
    </dgm:pt>
    <dgm:pt modelId="{F0438328-8640-4EB7-B60D-B52670A39DBC}">
      <dgm:prSet/>
      <dgm:spPr/>
      <dgm:t>
        <a:bodyPr/>
        <a:lstStyle/>
        <a:p>
          <a:endParaRPr kumimoji="1" lang="ja-JP" altLang="en-US"/>
        </a:p>
      </dgm:t>
    </dgm:pt>
    <dgm:pt modelId="{DAC607BA-0AB3-47E8-A550-B2EAA8AC3B88}" type="parTrans" cxnId="{2C6C0D8F-CED7-43D8-AC43-C0B21DFB85B6}">
      <dgm:prSet/>
      <dgm:spPr/>
      <dgm:t>
        <a:bodyPr/>
        <a:lstStyle/>
        <a:p>
          <a:endParaRPr kumimoji="1" lang="ja-JP" altLang="en-US"/>
        </a:p>
      </dgm:t>
    </dgm:pt>
    <dgm:pt modelId="{F3625162-605D-4C85-A6B3-62ABE4870E69}" type="sibTrans" cxnId="{2C6C0D8F-CED7-43D8-AC43-C0B21DFB85B6}">
      <dgm:prSet/>
      <dgm:spPr/>
      <dgm:t>
        <a:bodyPr/>
        <a:lstStyle/>
        <a:p>
          <a:endParaRPr kumimoji="1" lang="ja-JP" altLang="en-US"/>
        </a:p>
      </dgm:t>
    </dgm:pt>
    <dgm:pt modelId="{91E26DCE-A8B0-4C05-83B5-C0AC8CF707D9}">
      <dgm:prSet/>
      <dgm:spPr/>
      <dgm:t>
        <a:bodyPr/>
        <a:lstStyle/>
        <a:p>
          <a:endParaRPr kumimoji="1" lang="ja-JP" altLang="en-US"/>
        </a:p>
      </dgm:t>
    </dgm:pt>
    <dgm:pt modelId="{B56F6556-AA0C-4265-A000-A158E83CF20C}" type="parTrans" cxnId="{08AA1308-4660-4501-B2FF-4B41102DF9BD}">
      <dgm:prSet/>
      <dgm:spPr/>
      <dgm:t>
        <a:bodyPr/>
        <a:lstStyle/>
        <a:p>
          <a:endParaRPr kumimoji="1" lang="ja-JP" altLang="en-US"/>
        </a:p>
      </dgm:t>
    </dgm:pt>
    <dgm:pt modelId="{C330293D-F737-4B65-B0A1-DA95254C7353}" type="sibTrans" cxnId="{08AA1308-4660-4501-B2FF-4B41102DF9BD}">
      <dgm:prSet/>
      <dgm:spPr/>
      <dgm:t>
        <a:bodyPr/>
        <a:lstStyle/>
        <a:p>
          <a:endParaRPr kumimoji="1" lang="ja-JP" altLang="en-US"/>
        </a:p>
      </dgm:t>
    </dgm:pt>
    <dgm:pt modelId="{F8C24C7E-500C-4C0F-8579-1B45355F2C95}">
      <dgm:prSet/>
      <dgm:spPr/>
      <dgm:t>
        <a:bodyPr/>
        <a:lstStyle/>
        <a:p>
          <a:endParaRPr kumimoji="1" lang="ja-JP" altLang="en-US"/>
        </a:p>
      </dgm:t>
    </dgm:pt>
    <dgm:pt modelId="{43CB3A21-01FD-4CE5-8329-28B3CC1DE747}" type="parTrans" cxnId="{31404C46-DA32-400A-879A-8AF02C483218}">
      <dgm:prSet/>
      <dgm:spPr/>
      <dgm:t>
        <a:bodyPr/>
        <a:lstStyle/>
        <a:p>
          <a:endParaRPr kumimoji="1" lang="ja-JP" altLang="en-US"/>
        </a:p>
      </dgm:t>
    </dgm:pt>
    <dgm:pt modelId="{99B06DCC-F6F9-405E-850A-58BA90EBEE2E}" type="sibTrans" cxnId="{31404C46-DA32-400A-879A-8AF02C483218}">
      <dgm:prSet/>
      <dgm:spPr/>
      <dgm:t>
        <a:bodyPr/>
        <a:lstStyle/>
        <a:p>
          <a:endParaRPr kumimoji="1" lang="ja-JP" altLang="en-US"/>
        </a:p>
      </dgm:t>
    </dgm:pt>
    <dgm:pt modelId="{31637FC1-3A6C-4189-B7C7-99A24D077C8D}">
      <dgm:prSet/>
      <dgm:spPr/>
      <dgm:t>
        <a:bodyPr/>
        <a:lstStyle/>
        <a:p>
          <a:endParaRPr kumimoji="1" lang="ja-JP" altLang="en-US"/>
        </a:p>
      </dgm:t>
    </dgm:pt>
    <dgm:pt modelId="{68D2E052-01BF-406B-8EB1-2953755C5CF2}" type="parTrans" cxnId="{09D88B91-3F80-40FD-86CD-90F701F76B19}">
      <dgm:prSet/>
      <dgm:spPr/>
      <dgm:t>
        <a:bodyPr/>
        <a:lstStyle/>
        <a:p>
          <a:endParaRPr kumimoji="1" lang="ja-JP" altLang="en-US"/>
        </a:p>
      </dgm:t>
    </dgm:pt>
    <dgm:pt modelId="{62A8511A-6D85-4881-A6D9-76E8CE1D756E}" type="sibTrans" cxnId="{09D88B91-3F80-40FD-86CD-90F701F76B19}">
      <dgm:prSet/>
      <dgm:spPr/>
      <dgm:t>
        <a:bodyPr/>
        <a:lstStyle/>
        <a:p>
          <a:endParaRPr kumimoji="1" lang="ja-JP" altLang="en-US"/>
        </a:p>
      </dgm:t>
    </dgm:pt>
    <dgm:pt modelId="{7CC07D62-8904-49BB-B550-8D2B5772623E}">
      <dgm:prSet/>
      <dgm:spPr/>
      <dgm:t>
        <a:bodyPr/>
        <a:lstStyle/>
        <a:p>
          <a:endParaRPr kumimoji="1" lang="ja-JP" altLang="en-US"/>
        </a:p>
      </dgm:t>
    </dgm:pt>
    <dgm:pt modelId="{6A416DE3-0B8C-45AF-B5CA-3B64F8A34E0D}" type="parTrans" cxnId="{006ABCCE-33F7-4AE6-A037-0595148715C0}">
      <dgm:prSet/>
      <dgm:spPr/>
      <dgm:t>
        <a:bodyPr/>
        <a:lstStyle/>
        <a:p>
          <a:endParaRPr kumimoji="1" lang="ja-JP" altLang="en-US"/>
        </a:p>
      </dgm:t>
    </dgm:pt>
    <dgm:pt modelId="{8735FF67-612D-4A7F-B6E6-5320EAE036F9}" type="sibTrans" cxnId="{006ABCCE-33F7-4AE6-A037-0595148715C0}">
      <dgm:prSet/>
      <dgm:spPr/>
      <dgm:t>
        <a:bodyPr/>
        <a:lstStyle/>
        <a:p>
          <a:endParaRPr kumimoji="1" lang="ja-JP" altLang="en-US"/>
        </a:p>
      </dgm:t>
    </dgm:pt>
    <dgm:pt modelId="{83DA53CD-1B54-44B9-AE53-42DB9D09E469}">
      <dgm:prSet/>
      <dgm:spPr/>
      <dgm:t>
        <a:bodyPr/>
        <a:lstStyle/>
        <a:p>
          <a:endParaRPr kumimoji="1" lang="ja-JP" altLang="en-US"/>
        </a:p>
      </dgm:t>
    </dgm:pt>
    <dgm:pt modelId="{41A0BCF0-43BC-4D05-8A6B-36755EC88D1C}" type="parTrans" cxnId="{83F6F0EF-8EE2-46DF-8D37-588CD1A81187}">
      <dgm:prSet/>
      <dgm:spPr/>
      <dgm:t>
        <a:bodyPr/>
        <a:lstStyle/>
        <a:p>
          <a:endParaRPr kumimoji="1" lang="ja-JP" altLang="en-US"/>
        </a:p>
      </dgm:t>
    </dgm:pt>
    <dgm:pt modelId="{BA386234-ADBD-4F0C-B681-BEF538D1EBA5}" type="sibTrans" cxnId="{83F6F0EF-8EE2-46DF-8D37-588CD1A81187}">
      <dgm:prSet/>
      <dgm:spPr/>
      <dgm:t>
        <a:bodyPr/>
        <a:lstStyle/>
        <a:p>
          <a:endParaRPr kumimoji="1" lang="ja-JP" altLang="en-US"/>
        </a:p>
      </dgm:t>
    </dgm:pt>
    <dgm:pt modelId="{DDC0469C-3E2B-4DFA-9455-3F7E8F18B4C9}">
      <dgm:prSet/>
      <dgm:spPr/>
      <dgm:t>
        <a:bodyPr/>
        <a:lstStyle/>
        <a:p>
          <a:endParaRPr kumimoji="1" lang="ja-JP" altLang="en-US"/>
        </a:p>
      </dgm:t>
    </dgm:pt>
    <dgm:pt modelId="{2539C533-33F5-4425-92A9-0FA868B35325}" type="parTrans" cxnId="{CF4DB3CE-FD16-4872-828C-0472E4BFEFDD}">
      <dgm:prSet/>
      <dgm:spPr/>
      <dgm:t>
        <a:bodyPr/>
        <a:lstStyle/>
        <a:p>
          <a:endParaRPr kumimoji="1" lang="ja-JP" altLang="en-US"/>
        </a:p>
      </dgm:t>
    </dgm:pt>
    <dgm:pt modelId="{3F7267A8-E5DE-4C0C-8A11-E1486FE62A13}" type="sibTrans" cxnId="{CF4DB3CE-FD16-4872-828C-0472E4BFEFDD}">
      <dgm:prSet/>
      <dgm:spPr/>
      <dgm:t>
        <a:bodyPr/>
        <a:lstStyle/>
        <a:p>
          <a:endParaRPr kumimoji="1" lang="ja-JP" altLang="en-US"/>
        </a:p>
      </dgm:t>
    </dgm:pt>
    <dgm:pt modelId="{BB9C8C9F-43A5-463A-9CE4-ADAEFEEEAECF}">
      <dgm:prSet/>
      <dgm:spPr/>
      <dgm:t>
        <a:bodyPr/>
        <a:lstStyle/>
        <a:p>
          <a:endParaRPr kumimoji="1" lang="ja-JP" altLang="en-US"/>
        </a:p>
      </dgm:t>
    </dgm:pt>
    <dgm:pt modelId="{80A39D01-AA77-4944-AFAC-C0A137361C01}" type="parTrans" cxnId="{F57A5D10-8B87-48CB-80D3-B4D155CC0392}">
      <dgm:prSet/>
      <dgm:spPr/>
      <dgm:t>
        <a:bodyPr/>
        <a:lstStyle/>
        <a:p>
          <a:endParaRPr kumimoji="1" lang="ja-JP" altLang="en-US"/>
        </a:p>
      </dgm:t>
    </dgm:pt>
    <dgm:pt modelId="{EF441F1C-B2AC-4269-8C6B-75F06A26C2DB}" type="sibTrans" cxnId="{F57A5D10-8B87-48CB-80D3-B4D155CC0392}">
      <dgm:prSet/>
      <dgm:spPr/>
      <dgm:t>
        <a:bodyPr/>
        <a:lstStyle/>
        <a:p>
          <a:endParaRPr kumimoji="1" lang="ja-JP" altLang="en-US"/>
        </a:p>
      </dgm:t>
    </dgm:pt>
    <dgm:pt modelId="{55250D2C-2F93-46EB-BEAA-3EEC580078AE}">
      <dgm:prSet/>
      <dgm:spPr/>
      <dgm:t>
        <a:bodyPr/>
        <a:lstStyle/>
        <a:p>
          <a:endParaRPr kumimoji="1" lang="ja-JP" altLang="en-US"/>
        </a:p>
      </dgm:t>
    </dgm:pt>
    <dgm:pt modelId="{E1242EFE-A0EB-4AB3-B20F-448E65BC3FE6}" type="parTrans" cxnId="{0D83404B-BBE2-49EA-B831-5354D25CA1BC}">
      <dgm:prSet/>
      <dgm:spPr/>
      <dgm:t>
        <a:bodyPr/>
        <a:lstStyle/>
        <a:p>
          <a:endParaRPr kumimoji="1" lang="ja-JP" altLang="en-US"/>
        </a:p>
      </dgm:t>
    </dgm:pt>
    <dgm:pt modelId="{6127709C-04CE-458F-B346-6937AE3D2637}" type="sibTrans" cxnId="{0D83404B-BBE2-49EA-B831-5354D25CA1BC}">
      <dgm:prSet/>
      <dgm:spPr/>
      <dgm:t>
        <a:bodyPr/>
        <a:lstStyle/>
        <a:p>
          <a:endParaRPr kumimoji="1" lang="ja-JP" altLang="en-US"/>
        </a:p>
      </dgm:t>
    </dgm:pt>
    <dgm:pt modelId="{53FC08A4-15C9-47A4-89B9-B2A46185AAB4}">
      <dgm:prSet/>
      <dgm:spPr/>
      <dgm:t>
        <a:bodyPr/>
        <a:lstStyle/>
        <a:p>
          <a:endParaRPr kumimoji="1" lang="ja-JP" altLang="en-US"/>
        </a:p>
      </dgm:t>
    </dgm:pt>
    <dgm:pt modelId="{6EF5BE32-B3C6-4A2C-B2CE-EF82AEE46F49}" type="parTrans" cxnId="{F1B5CF52-25DB-44B7-AA33-8C87F97871BD}">
      <dgm:prSet/>
      <dgm:spPr/>
      <dgm:t>
        <a:bodyPr/>
        <a:lstStyle/>
        <a:p>
          <a:endParaRPr kumimoji="1" lang="ja-JP" altLang="en-US"/>
        </a:p>
      </dgm:t>
    </dgm:pt>
    <dgm:pt modelId="{F1BC27E6-97B3-4C67-8B73-9CC5A205142E}" type="sibTrans" cxnId="{F1B5CF52-25DB-44B7-AA33-8C87F97871BD}">
      <dgm:prSet/>
      <dgm:spPr/>
      <dgm:t>
        <a:bodyPr/>
        <a:lstStyle/>
        <a:p>
          <a:endParaRPr kumimoji="1" lang="ja-JP" altLang="en-US"/>
        </a:p>
      </dgm:t>
    </dgm:pt>
    <dgm:pt modelId="{9A2CA2FB-D423-49FB-BDEB-5375D0019EC4}">
      <dgm:prSet/>
      <dgm:spPr/>
      <dgm:t>
        <a:bodyPr/>
        <a:lstStyle/>
        <a:p>
          <a:endParaRPr kumimoji="1" lang="ja-JP" altLang="en-US"/>
        </a:p>
      </dgm:t>
    </dgm:pt>
    <dgm:pt modelId="{91DF2D98-BC02-4C74-931D-F75CE7C3766F}" type="parTrans" cxnId="{2B594A45-46FC-44FB-B111-60DE2901D3E8}">
      <dgm:prSet/>
      <dgm:spPr/>
      <dgm:t>
        <a:bodyPr/>
        <a:lstStyle/>
        <a:p>
          <a:endParaRPr kumimoji="1" lang="ja-JP" altLang="en-US"/>
        </a:p>
      </dgm:t>
    </dgm:pt>
    <dgm:pt modelId="{5CC5AA4F-9DF7-419D-8144-2201CDBA5894}" type="sibTrans" cxnId="{2B594A45-46FC-44FB-B111-60DE2901D3E8}">
      <dgm:prSet/>
      <dgm:spPr/>
      <dgm:t>
        <a:bodyPr/>
        <a:lstStyle/>
        <a:p>
          <a:endParaRPr kumimoji="1" lang="ja-JP" altLang="en-US"/>
        </a:p>
      </dgm:t>
    </dgm:pt>
    <dgm:pt modelId="{7640487F-AED2-4029-88E3-7B009F67EF48}">
      <dgm:prSet/>
      <dgm:spPr/>
      <dgm:t>
        <a:bodyPr/>
        <a:lstStyle/>
        <a:p>
          <a:endParaRPr kumimoji="1" lang="ja-JP" altLang="en-US"/>
        </a:p>
      </dgm:t>
    </dgm:pt>
    <dgm:pt modelId="{595FD764-0F97-4F33-9796-BA2E3EF82A6F}" type="parTrans" cxnId="{F678CF20-2C16-41E2-92F4-C0C29E336AE8}">
      <dgm:prSet/>
      <dgm:spPr/>
      <dgm:t>
        <a:bodyPr/>
        <a:lstStyle/>
        <a:p>
          <a:endParaRPr kumimoji="1" lang="ja-JP" altLang="en-US"/>
        </a:p>
      </dgm:t>
    </dgm:pt>
    <dgm:pt modelId="{1F631CE9-3C44-471E-8EAD-0464B8660AB5}" type="sibTrans" cxnId="{F678CF20-2C16-41E2-92F4-C0C29E336AE8}">
      <dgm:prSet/>
      <dgm:spPr/>
      <dgm:t>
        <a:bodyPr/>
        <a:lstStyle/>
        <a:p>
          <a:endParaRPr kumimoji="1" lang="ja-JP" altLang="en-US"/>
        </a:p>
      </dgm:t>
    </dgm:pt>
    <dgm:pt modelId="{BC82CF2A-2D50-4F8F-A6BA-49A00DFE5017}">
      <dgm:prSet/>
      <dgm:spPr/>
      <dgm:t>
        <a:bodyPr/>
        <a:lstStyle/>
        <a:p>
          <a:endParaRPr kumimoji="1" lang="ja-JP" altLang="en-US"/>
        </a:p>
      </dgm:t>
    </dgm:pt>
    <dgm:pt modelId="{D9736100-1DD1-4BF7-BF2D-E532CB8D9E2A}" type="parTrans" cxnId="{ECA61772-830C-4EC6-B709-DDAB85A4B968}">
      <dgm:prSet/>
      <dgm:spPr/>
      <dgm:t>
        <a:bodyPr/>
        <a:lstStyle/>
        <a:p>
          <a:endParaRPr kumimoji="1" lang="ja-JP" altLang="en-US"/>
        </a:p>
      </dgm:t>
    </dgm:pt>
    <dgm:pt modelId="{C4947FD8-936D-4FA9-9D57-4E4FEB3D61D8}" type="sibTrans" cxnId="{ECA61772-830C-4EC6-B709-DDAB85A4B968}">
      <dgm:prSet/>
      <dgm:spPr/>
      <dgm:t>
        <a:bodyPr/>
        <a:lstStyle/>
        <a:p>
          <a:endParaRPr kumimoji="1" lang="ja-JP" altLang="en-US"/>
        </a:p>
      </dgm:t>
    </dgm:pt>
    <dgm:pt modelId="{CEADC0AE-C7DC-4CD0-A3A9-ADBF322EAC35}">
      <dgm:prSet/>
      <dgm:spPr/>
      <dgm:t>
        <a:bodyPr/>
        <a:lstStyle/>
        <a:p>
          <a:endParaRPr kumimoji="1" lang="ja-JP" altLang="en-US"/>
        </a:p>
      </dgm:t>
    </dgm:pt>
    <dgm:pt modelId="{E8CCFDCD-C06F-4E7F-8DF7-E1941B2FAC29}" type="parTrans" cxnId="{12E03113-FF36-4FA3-96D6-D057DF178E10}">
      <dgm:prSet/>
      <dgm:spPr/>
      <dgm:t>
        <a:bodyPr/>
        <a:lstStyle/>
        <a:p>
          <a:endParaRPr kumimoji="1" lang="ja-JP" altLang="en-US"/>
        </a:p>
      </dgm:t>
    </dgm:pt>
    <dgm:pt modelId="{1ECDB890-2B70-48A7-9EE1-E3F50BF78A91}" type="sibTrans" cxnId="{12E03113-FF36-4FA3-96D6-D057DF178E10}">
      <dgm:prSet/>
      <dgm:spPr/>
      <dgm:t>
        <a:bodyPr/>
        <a:lstStyle/>
        <a:p>
          <a:endParaRPr kumimoji="1" lang="ja-JP" altLang="en-US"/>
        </a:p>
      </dgm:t>
    </dgm:pt>
    <dgm:pt modelId="{47C1A878-7F9B-4F53-A79E-0BB904E27966}">
      <dgm:prSet/>
      <dgm:spPr/>
      <dgm:t>
        <a:bodyPr/>
        <a:lstStyle/>
        <a:p>
          <a:endParaRPr kumimoji="1" lang="ja-JP" altLang="en-US"/>
        </a:p>
      </dgm:t>
    </dgm:pt>
    <dgm:pt modelId="{A0E1132C-16ED-4448-B3C6-0E1825A4E1D0}" type="parTrans" cxnId="{EAE5F814-D588-42BD-8D9D-5E36F257C4FF}">
      <dgm:prSet/>
      <dgm:spPr/>
      <dgm:t>
        <a:bodyPr/>
        <a:lstStyle/>
        <a:p>
          <a:endParaRPr kumimoji="1" lang="ja-JP" altLang="en-US"/>
        </a:p>
      </dgm:t>
    </dgm:pt>
    <dgm:pt modelId="{A8D9A49F-AECC-4972-A88E-17DCEDD4E640}" type="sibTrans" cxnId="{EAE5F814-D588-42BD-8D9D-5E36F257C4FF}">
      <dgm:prSet/>
      <dgm:spPr/>
      <dgm:t>
        <a:bodyPr/>
        <a:lstStyle/>
        <a:p>
          <a:endParaRPr kumimoji="1" lang="ja-JP" altLang="en-US"/>
        </a:p>
      </dgm:t>
    </dgm:pt>
    <dgm:pt modelId="{42F18436-766C-49DD-8B61-CAA2976D878A}">
      <dgm:prSet/>
      <dgm:spPr/>
      <dgm:t>
        <a:bodyPr/>
        <a:lstStyle/>
        <a:p>
          <a:endParaRPr kumimoji="1" lang="ja-JP" altLang="en-US"/>
        </a:p>
      </dgm:t>
    </dgm:pt>
    <dgm:pt modelId="{851CFC89-43D3-475A-ABB6-D270EBF3F529}" type="parTrans" cxnId="{6EF37B71-B015-4C6F-85D4-86555DBEB7CB}">
      <dgm:prSet/>
      <dgm:spPr/>
      <dgm:t>
        <a:bodyPr/>
        <a:lstStyle/>
        <a:p>
          <a:endParaRPr kumimoji="1" lang="ja-JP" altLang="en-US"/>
        </a:p>
      </dgm:t>
    </dgm:pt>
    <dgm:pt modelId="{9405A92B-6713-40B6-9A2A-718CB75E12FD}" type="sibTrans" cxnId="{6EF37B71-B015-4C6F-85D4-86555DBEB7CB}">
      <dgm:prSet/>
      <dgm:spPr/>
      <dgm:t>
        <a:bodyPr/>
        <a:lstStyle/>
        <a:p>
          <a:endParaRPr kumimoji="1" lang="ja-JP" altLang="en-US"/>
        </a:p>
      </dgm:t>
    </dgm:pt>
    <dgm:pt modelId="{F68BED2C-F2C3-4DCA-996C-F3F5895E38DF}">
      <dgm:prSet/>
      <dgm:spPr/>
      <dgm:t>
        <a:bodyPr/>
        <a:lstStyle/>
        <a:p>
          <a:endParaRPr kumimoji="1" lang="ja-JP" altLang="en-US"/>
        </a:p>
      </dgm:t>
    </dgm:pt>
    <dgm:pt modelId="{7369E703-BA0A-4606-A73B-C71BF6E39744}" type="parTrans" cxnId="{3BD9195F-060A-4037-98D8-EF190B74D59F}">
      <dgm:prSet/>
      <dgm:spPr/>
      <dgm:t>
        <a:bodyPr/>
        <a:lstStyle/>
        <a:p>
          <a:endParaRPr kumimoji="1" lang="ja-JP" altLang="en-US"/>
        </a:p>
      </dgm:t>
    </dgm:pt>
    <dgm:pt modelId="{6DA91425-2548-49BC-80A0-DF4B25D672E8}" type="sibTrans" cxnId="{3BD9195F-060A-4037-98D8-EF190B74D59F}">
      <dgm:prSet/>
      <dgm:spPr/>
      <dgm:t>
        <a:bodyPr/>
        <a:lstStyle/>
        <a:p>
          <a:endParaRPr kumimoji="1" lang="ja-JP" altLang="en-US"/>
        </a:p>
      </dgm:t>
    </dgm:pt>
    <dgm:pt modelId="{8B884FC0-5F37-4D16-8359-7656EC176391}">
      <dgm:prSet/>
      <dgm:spPr/>
      <dgm:t>
        <a:bodyPr/>
        <a:lstStyle/>
        <a:p>
          <a:endParaRPr kumimoji="1" lang="ja-JP" altLang="en-US"/>
        </a:p>
      </dgm:t>
    </dgm:pt>
    <dgm:pt modelId="{5E33DD94-F73B-4309-BEF7-96BB7F655C4C}" type="parTrans" cxnId="{7882A459-96F9-4451-B91C-273F17649E66}">
      <dgm:prSet/>
      <dgm:spPr/>
      <dgm:t>
        <a:bodyPr/>
        <a:lstStyle/>
        <a:p>
          <a:endParaRPr kumimoji="1" lang="ja-JP" altLang="en-US"/>
        </a:p>
      </dgm:t>
    </dgm:pt>
    <dgm:pt modelId="{B6A23E67-7731-4C81-A433-0BBCD394619E}" type="sibTrans" cxnId="{7882A459-96F9-4451-B91C-273F17649E66}">
      <dgm:prSet/>
      <dgm:spPr/>
      <dgm:t>
        <a:bodyPr/>
        <a:lstStyle/>
        <a:p>
          <a:endParaRPr kumimoji="1" lang="ja-JP" altLang="en-US"/>
        </a:p>
      </dgm:t>
    </dgm:pt>
    <dgm:pt modelId="{2A9B0EC4-5CB8-4CFD-8CF5-9B4156118BA0}" type="pres">
      <dgm:prSet presAssocID="{F0B0C12A-6BCB-4620-9F10-A5E685D253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3ED6FA1-78B7-417A-84E7-71A5625AD852}" type="pres">
      <dgm:prSet presAssocID="{5FB713B6-1641-4102-9AFD-DA34BCE97C2D}" presName="hierRoot1" presStyleCnt="0">
        <dgm:presLayoutVars>
          <dgm:hierBranch val="init"/>
        </dgm:presLayoutVars>
      </dgm:prSet>
      <dgm:spPr/>
    </dgm:pt>
    <dgm:pt modelId="{CAE57650-8C96-4B1F-B259-AD8ADEA2A643}" type="pres">
      <dgm:prSet presAssocID="{5FB713B6-1641-4102-9AFD-DA34BCE97C2D}" presName="rootComposite1" presStyleCnt="0"/>
      <dgm:spPr/>
    </dgm:pt>
    <dgm:pt modelId="{EB824B54-157D-401F-812D-4124932A9F70}" type="pres">
      <dgm:prSet presAssocID="{5FB713B6-1641-4102-9AFD-DA34BCE97C2D}" presName="rootText1" presStyleLbl="node0" presStyleIdx="0" presStyleCnt="1">
        <dgm:presLayoutVars>
          <dgm:chPref val="3"/>
        </dgm:presLayoutVars>
      </dgm:prSet>
      <dgm:spPr/>
    </dgm:pt>
    <dgm:pt modelId="{75FD4BF6-7D37-470E-84FD-8DFA85D5A506}" type="pres">
      <dgm:prSet presAssocID="{5FB713B6-1641-4102-9AFD-DA34BCE97C2D}" presName="rootConnector1" presStyleLbl="node1" presStyleIdx="0" presStyleCnt="0"/>
      <dgm:spPr/>
    </dgm:pt>
    <dgm:pt modelId="{C0E92AD8-427B-40FB-97FF-4A5A94ECE396}" type="pres">
      <dgm:prSet presAssocID="{5FB713B6-1641-4102-9AFD-DA34BCE97C2D}" presName="hierChild2" presStyleCnt="0"/>
      <dgm:spPr/>
    </dgm:pt>
    <dgm:pt modelId="{9585750B-72EB-43AE-B05F-462F78FA2637}" type="pres">
      <dgm:prSet presAssocID="{8B087CFF-C730-43FF-BE30-506CCA923674}" presName="Name37" presStyleLbl="parChTrans1D2" presStyleIdx="0" presStyleCnt="3"/>
      <dgm:spPr/>
    </dgm:pt>
    <dgm:pt modelId="{D63E29E9-DDC8-4A19-8165-6FEE7A9AB186}" type="pres">
      <dgm:prSet presAssocID="{BB6C7DAF-1F07-4604-869B-3BA84E4B3329}" presName="hierRoot2" presStyleCnt="0">
        <dgm:presLayoutVars>
          <dgm:hierBranch/>
        </dgm:presLayoutVars>
      </dgm:prSet>
      <dgm:spPr/>
    </dgm:pt>
    <dgm:pt modelId="{098A5670-80A0-46DC-8C8D-FD3006188AF9}" type="pres">
      <dgm:prSet presAssocID="{BB6C7DAF-1F07-4604-869B-3BA84E4B3329}" presName="rootComposite" presStyleCnt="0"/>
      <dgm:spPr/>
    </dgm:pt>
    <dgm:pt modelId="{E5FE4DAB-D49C-480C-B9C8-00502F673DD5}" type="pres">
      <dgm:prSet presAssocID="{BB6C7DAF-1F07-4604-869B-3BA84E4B3329}" presName="rootText" presStyleLbl="node2" presStyleIdx="0" presStyleCnt="3">
        <dgm:presLayoutVars>
          <dgm:chPref val="3"/>
        </dgm:presLayoutVars>
      </dgm:prSet>
      <dgm:spPr/>
    </dgm:pt>
    <dgm:pt modelId="{0714A7ED-24CF-453D-888C-C32BEA2A3D9C}" type="pres">
      <dgm:prSet presAssocID="{BB6C7DAF-1F07-4604-869B-3BA84E4B3329}" presName="rootConnector" presStyleLbl="node2" presStyleIdx="0" presStyleCnt="3"/>
      <dgm:spPr/>
    </dgm:pt>
    <dgm:pt modelId="{2A923175-A350-44CD-B89E-9D5956F5BB99}" type="pres">
      <dgm:prSet presAssocID="{BB6C7DAF-1F07-4604-869B-3BA84E4B3329}" presName="hierChild4" presStyleCnt="0"/>
      <dgm:spPr/>
    </dgm:pt>
    <dgm:pt modelId="{F18A6250-5EDA-441E-A7B0-1FF3495B3111}" type="pres">
      <dgm:prSet presAssocID="{494BC7DB-FE5D-48C1-8714-B7E00BD94766}" presName="Name35" presStyleLbl="parChTrans1D3" presStyleIdx="0" presStyleCnt="9"/>
      <dgm:spPr/>
    </dgm:pt>
    <dgm:pt modelId="{9F02B1C6-1F4E-4DC8-8BF6-F6D9451698AA}" type="pres">
      <dgm:prSet presAssocID="{31644A7C-B627-4D4A-80BC-FE5CCF3155F6}" presName="hierRoot2" presStyleCnt="0">
        <dgm:presLayoutVars>
          <dgm:hierBranch val="init"/>
        </dgm:presLayoutVars>
      </dgm:prSet>
      <dgm:spPr/>
    </dgm:pt>
    <dgm:pt modelId="{C0ACCE41-AE78-4F4D-A8B2-DF14196DA5E9}" type="pres">
      <dgm:prSet presAssocID="{31644A7C-B627-4D4A-80BC-FE5CCF3155F6}" presName="rootComposite" presStyleCnt="0"/>
      <dgm:spPr/>
    </dgm:pt>
    <dgm:pt modelId="{2F1C3EEE-64BD-4F20-8090-CF0B7F9F1584}" type="pres">
      <dgm:prSet presAssocID="{31644A7C-B627-4D4A-80BC-FE5CCF3155F6}" presName="rootText" presStyleLbl="node3" presStyleIdx="0" presStyleCnt="9">
        <dgm:presLayoutVars>
          <dgm:chPref val="3"/>
        </dgm:presLayoutVars>
      </dgm:prSet>
      <dgm:spPr/>
    </dgm:pt>
    <dgm:pt modelId="{C35692DB-5D64-4B93-835C-21EB7D76B7B6}" type="pres">
      <dgm:prSet presAssocID="{31644A7C-B627-4D4A-80BC-FE5CCF3155F6}" presName="rootConnector" presStyleLbl="node3" presStyleIdx="0" presStyleCnt="9"/>
      <dgm:spPr/>
    </dgm:pt>
    <dgm:pt modelId="{A012CB14-A6D9-4BD2-9945-CFC8FB75C243}" type="pres">
      <dgm:prSet presAssocID="{31644A7C-B627-4D4A-80BC-FE5CCF3155F6}" presName="hierChild4" presStyleCnt="0"/>
      <dgm:spPr/>
    </dgm:pt>
    <dgm:pt modelId="{527A43E9-FF1D-434D-8C6D-F1B41D12CE0B}" type="pres">
      <dgm:prSet presAssocID="{472D6AA6-E9C0-403E-BB9B-BBB759E2C9BE}" presName="Name37" presStyleLbl="parChTrans1D4" presStyleIdx="0" presStyleCnt="27"/>
      <dgm:spPr/>
    </dgm:pt>
    <dgm:pt modelId="{C9D147A1-A94E-406E-8197-8A99F92146AE}" type="pres">
      <dgm:prSet presAssocID="{0C720EDB-F8EE-4BD6-95D8-5EB34AB72059}" presName="hierRoot2" presStyleCnt="0">
        <dgm:presLayoutVars>
          <dgm:hierBranch val="init"/>
        </dgm:presLayoutVars>
      </dgm:prSet>
      <dgm:spPr/>
    </dgm:pt>
    <dgm:pt modelId="{D7D4237A-D744-4770-88F8-B534D5CC354A}" type="pres">
      <dgm:prSet presAssocID="{0C720EDB-F8EE-4BD6-95D8-5EB34AB72059}" presName="rootComposite" presStyleCnt="0"/>
      <dgm:spPr/>
    </dgm:pt>
    <dgm:pt modelId="{E8ABB021-BD0D-414F-A238-8AF79542258A}" type="pres">
      <dgm:prSet presAssocID="{0C720EDB-F8EE-4BD6-95D8-5EB34AB72059}" presName="rootText" presStyleLbl="node4" presStyleIdx="0" presStyleCnt="27">
        <dgm:presLayoutVars>
          <dgm:chPref val="3"/>
        </dgm:presLayoutVars>
      </dgm:prSet>
      <dgm:spPr/>
    </dgm:pt>
    <dgm:pt modelId="{E53C0ABD-79FF-48CB-8B14-8857DDA34FFF}" type="pres">
      <dgm:prSet presAssocID="{0C720EDB-F8EE-4BD6-95D8-5EB34AB72059}" presName="rootConnector" presStyleLbl="node4" presStyleIdx="0" presStyleCnt="27"/>
      <dgm:spPr/>
    </dgm:pt>
    <dgm:pt modelId="{DD56DCE9-0792-4E56-85B2-09A67FE2DD65}" type="pres">
      <dgm:prSet presAssocID="{0C720EDB-F8EE-4BD6-95D8-5EB34AB72059}" presName="hierChild4" presStyleCnt="0"/>
      <dgm:spPr/>
    </dgm:pt>
    <dgm:pt modelId="{03AC10C1-521F-4476-9BDD-C619236255D8}" type="pres">
      <dgm:prSet presAssocID="{0C720EDB-F8EE-4BD6-95D8-5EB34AB72059}" presName="hierChild5" presStyleCnt="0"/>
      <dgm:spPr/>
    </dgm:pt>
    <dgm:pt modelId="{86539896-8228-4F4E-9CF0-8B437541B6B3}" type="pres">
      <dgm:prSet presAssocID="{DAC607BA-0AB3-47E8-A550-B2EAA8AC3B88}" presName="Name37" presStyleLbl="parChTrans1D4" presStyleIdx="1" presStyleCnt="27"/>
      <dgm:spPr/>
    </dgm:pt>
    <dgm:pt modelId="{9072255B-2123-440F-B0C2-7F57FB761C46}" type="pres">
      <dgm:prSet presAssocID="{F0438328-8640-4EB7-B60D-B52670A39DBC}" presName="hierRoot2" presStyleCnt="0">
        <dgm:presLayoutVars>
          <dgm:hierBranch val="init"/>
        </dgm:presLayoutVars>
      </dgm:prSet>
      <dgm:spPr/>
    </dgm:pt>
    <dgm:pt modelId="{2A33C38A-5E07-437B-9D4D-C8C1895EC87B}" type="pres">
      <dgm:prSet presAssocID="{F0438328-8640-4EB7-B60D-B52670A39DBC}" presName="rootComposite" presStyleCnt="0"/>
      <dgm:spPr/>
    </dgm:pt>
    <dgm:pt modelId="{2D8D8518-690C-4236-B30F-9D4735585CAC}" type="pres">
      <dgm:prSet presAssocID="{F0438328-8640-4EB7-B60D-B52670A39DBC}" presName="rootText" presStyleLbl="node4" presStyleIdx="1" presStyleCnt="27">
        <dgm:presLayoutVars>
          <dgm:chPref val="3"/>
        </dgm:presLayoutVars>
      </dgm:prSet>
      <dgm:spPr/>
    </dgm:pt>
    <dgm:pt modelId="{D2C64458-5616-4994-81AF-765295A36A73}" type="pres">
      <dgm:prSet presAssocID="{F0438328-8640-4EB7-B60D-B52670A39DBC}" presName="rootConnector" presStyleLbl="node4" presStyleIdx="1" presStyleCnt="27"/>
      <dgm:spPr/>
    </dgm:pt>
    <dgm:pt modelId="{9B14D57E-7C36-467C-9CAA-D576AA7120DA}" type="pres">
      <dgm:prSet presAssocID="{F0438328-8640-4EB7-B60D-B52670A39DBC}" presName="hierChild4" presStyleCnt="0"/>
      <dgm:spPr/>
    </dgm:pt>
    <dgm:pt modelId="{95D5D220-21CE-42F6-A311-CEAE8DF25E33}" type="pres">
      <dgm:prSet presAssocID="{F0438328-8640-4EB7-B60D-B52670A39DBC}" presName="hierChild5" presStyleCnt="0"/>
      <dgm:spPr/>
    </dgm:pt>
    <dgm:pt modelId="{F248159D-044F-4C28-9E06-ABBF2857F3F8}" type="pres">
      <dgm:prSet presAssocID="{B56F6556-AA0C-4265-A000-A158E83CF20C}" presName="Name37" presStyleLbl="parChTrans1D4" presStyleIdx="2" presStyleCnt="27"/>
      <dgm:spPr/>
    </dgm:pt>
    <dgm:pt modelId="{4227F961-27C0-4701-9B37-F2452D21B400}" type="pres">
      <dgm:prSet presAssocID="{91E26DCE-A8B0-4C05-83B5-C0AC8CF707D9}" presName="hierRoot2" presStyleCnt="0">
        <dgm:presLayoutVars>
          <dgm:hierBranch val="init"/>
        </dgm:presLayoutVars>
      </dgm:prSet>
      <dgm:spPr/>
    </dgm:pt>
    <dgm:pt modelId="{7C61472D-9AF1-4F04-88D7-BE33B33CEA37}" type="pres">
      <dgm:prSet presAssocID="{91E26DCE-A8B0-4C05-83B5-C0AC8CF707D9}" presName="rootComposite" presStyleCnt="0"/>
      <dgm:spPr/>
    </dgm:pt>
    <dgm:pt modelId="{D2EDEA3E-B423-47D6-9AF0-E6E3121B050C}" type="pres">
      <dgm:prSet presAssocID="{91E26DCE-A8B0-4C05-83B5-C0AC8CF707D9}" presName="rootText" presStyleLbl="node4" presStyleIdx="2" presStyleCnt="27">
        <dgm:presLayoutVars>
          <dgm:chPref val="3"/>
        </dgm:presLayoutVars>
      </dgm:prSet>
      <dgm:spPr/>
    </dgm:pt>
    <dgm:pt modelId="{81BFD527-91E8-46B2-96D8-D1F1B2382DC7}" type="pres">
      <dgm:prSet presAssocID="{91E26DCE-A8B0-4C05-83B5-C0AC8CF707D9}" presName="rootConnector" presStyleLbl="node4" presStyleIdx="2" presStyleCnt="27"/>
      <dgm:spPr/>
    </dgm:pt>
    <dgm:pt modelId="{A74E995F-9AE2-4DD2-B2E9-41033774F35D}" type="pres">
      <dgm:prSet presAssocID="{91E26DCE-A8B0-4C05-83B5-C0AC8CF707D9}" presName="hierChild4" presStyleCnt="0"/>
      <dgm:spPr/>
    </dgm:pt>
    <dgm:pt modelId="{8A03194B-7E36-404E-ABD4-480FD3C43F54}" type="pres">
      <dgm:prSet presAssocID="{91E26DCE-A8B0-4C05-83B5-C0AC8CF707D9}" presName="hierChild5" presStyleCnt="0"/>
      <dgm:spPr/>
    </dgm:pt>
    <dgm:pt modelId="{EBA82429-4E9E-4DAB-B0D0-567D43E43F96}" type="pres">
      <dgm:prSet presAssocID="{31644A7C-B627-4D4A-80BC-FE5CCF3155F6}" presName="hierChild5" presStyleCnt="0"/>
      <dgm:spPr/>
    </dgm:pt>
    <dgm:pt modelId="{B686A608-9745-42D2-898E-259E0DFAC0D5}" type="pres">
      <dgm:prSet presAssocID="{F6CF1C44-3196-4692-976E-0A8BDD7783B1}" presName="Name35" presStyleLbl="parChTrans1D3" presStyleIdx="1" presStyleCnt="9"/>
      <dgm:spPr/>
    </dgm:pt>
    <dgm:pt modelId="{A0447616-8370-49AD-AFB3-3A629093E277}" type="pres">
      <dgm:prSet presAssocID="{5BAC4292-2AB1-469A-8C3F-2FF4DE364E9A}" presName="hierRoot2" presStyleCnt="0">
        <dgm:presLayoutVars>
          <dgm:hierBranch val="init"/>
        </dgm:presLayoutVars>
      </dgm:prSet>
      <dgm:spPr/>
    </dgm:pt>
    <dgm:pt modelId="{D479F6E2-366C-4B8B-816B-3EFC35A9E8E2}" type="pres">
      <dgm:prSet presAssocID="{5BAC4292-2AB1-469A-8C3F-2FF4DE364E9A}" presName="rootComposite" presStyleCnt="0"/>
      <dgm:spPr/>
    </dgm:pt>
    <dgm:pt modelId="{5E1372F7-C7C5-4198-92BC-A38146B6FFA8}" type="pres">
      <dgm:prSet presAssocID="{5BAC4292-2AB1-469A-8C3F-2FF4DE364E9A}" presName="rootText" presStyleLbl="node3" presStyleIdx="1" presStyleCnt="9">
        <dgm:presLayoutVars>
          <dgm:chPref val="3"/>
        </dgm:presLayoutVars>
      </dgm:prSet>
      <dgm:spPr/>
    </dgm:pt>
    <dgm:pt modelId="{F1E86C0C-6E18-416B-8E45-C53D3365DC0D}" type="pres">
      <dgm:prSet presAssocID="{5BAC4292-2AB1-469A-8C3F-2FF4DE364E9A}" presName="rootConnector" presStyleLbl="node3" presStyleIdx="1" presStyleCnt="9"/>
      <dgm:spPr/>
    </dgm:pt>
    <dgm:pt modelId="{DB5BC270-F075-4A00-9B5A-566F10AE4E17}" type="pres">
      <dgm:prSet presAssocID="{5BAC4292-2AB1-469A-8C3F-2FF4DE364E9A}" presName="hierChild4" presStyleCnt="0"/>
      <dgm:spPr/>
    </dgm:pt>
    <dgm:pt modelId="{156A3659-6349-46BE-A159-F5F64D2D2420}" type="pres">
      <dgm:prSet presAssocID="{FE5A7D2E-8534-4869-87E9-794709C30DC4}" presName="Name37" presStyleLbl="parChTrans1D4" presStyleIdx="3" presStyleCnt="27"/>
      <dgm:spPr/>
    </dgm:pt>
    <dgm:pt modelId="{FF046998-5449-4D04-9292-C526620965D2}" type="pres">
      <dgm:prSet presAssocID="{E0B337ED-2542-4D77-A98C-2252BEA2B9CD}" presName="hierRoot2" presStyleCnt="0">
        <dgm:presLayoutVars>
          <dgm:hierBranch val="init"/>
        </dgm:presLayoutVars>
      </dgm:prSet>
      <dgm:spPr/>
    </dgm:pt>
    <dgm:pt modelId="{9233FABB-281D-4E0A-982F-661636E31077}" type="pres">
      <dgm:prSet presAssocID="{E0B337ED-2542-4D77-A98C-2252BEA2B9CD}" presName="rootComposite" presStyleCnt="0"/>
      <dgm:spPr/>
    </dgm:pt>
    <dgm:pt modelId="{0D8A520F-8316-41FB-9BB0-D2C9D5680835}" type="pres">
      <dgm:prSet presAssocID="{E0B337ED-2542-4D77-A98C-2252BEA2B9CD}" presName="rootText" presStyleLbl="node4" presStyleIdx="3" presStyleCnt="27">
        <dgm:presLayoutVars>
          <dgm:chPref val="3"/>
        </dgm:presLayoutVars>
      </dgm:prSet>
      <dgm:spPr/>
    </dgm:pt>
    <dgm:pt modelId="{9AB265E0-4613-4821-805F-A7A5B81C6D83}" type="pres">
      <dgm:prSet presAssocID="{E0B337ED-2542-4D77-A98C-2252BEA2B9CD}" presName="rootConnector" presStyleLbl="node4" presStyleIdx="3" presStyleCnt="27"/>
      <dgm:spPr/>
    </dgm:pt>
    <dgm:pt modelId="{094F5B4D-4F08-417D-BC50-78E3BA2749F4}" type="pres">
      <dgm:prSet presAssocID="{E0B337ED-2542-4D77-A98C-2252BEA2B9CD}" presName="hierChild4" presStyleCnt="0"/>
      <dgm:spPr/>
    </dgm:pt>
    <dgm:pt modelId="{C624717D-AC89-457D-8D81-97AB7A4D5E07}" type="pres">
      <dgm:prSet presAssocID="{E0B337ED-2542-4D77-A98C-2252BEA2B9CD}" presName="hierChild5" presStyleCnt="0"/>
      <dgm:spPr/>
    </dgm:pt>
    <dgm:pt modelId="{1001E840-51E3-4BEA-A899-48969FD57EAD}" type="pres">
      <dgm:prSet presAssocID="{43CB3A21-01FD-4CE5-8329-28B3CC1DE747}" presName="Name37" presStyleLbl="parChTrans1D4" presStyleIdx="4" presStyleCnt="27"/>
      <dgm:spPr/>
    </dgm:pt>
    <dgm:pt modelId="{D5D1DCDD-32BD-46F2-9C96-40DAE193F5B2}" type="pres">
      <dgm:prSet presAssocID="{F8C24C7E-500C-4C0F-8579-1B45355F2C95}" presName="hierRoot2" presStyleCnt="0">
        <dgm:presLayoutVars>
          <dgm:hierBranch val="init"/>
        </dgm:presLayoutVars>
      </dgm:prSet>
      <dgm:spPr/>
    </dgm:pt>
    <dgm:pt modelId="{B7AB9E6C-1AC8-4FF1-8A98-3674A06268C6}" type="pres">
      <dgm:prSet presAssocID="{F8C24C7E-500C-4C0F-8579-1B45355F2C95}" presName="rootComposite" presStyleCnt="0"/>
      <dgm:spPr/>
    </dgm:pt>
    <dgm:pt modelId="{549FE26F-9029-4E49-8697-126C6DBE966C}" type="pres">
      <dgm:prSet presAssocID="{F8C24C7E-500C-4C0F-8579-1B45355F2C95}" presName="rootText" presStyleLbl="node4" presStyleIdx="4" presStyleCnt="27">
        <dgm:presLayoutVars>
          <dgm:chPref val="3"/>
        </dgm:presLayoutVars>
      </dgm:prSet>
      <dgm:spPr/>
    </dgm:pt>
    <dgm:pt modelId="{3ED5DB83-77DB-45A8-B9D5-EF5F7E4F475E}" type="pres">
      <dgm:prSet presAssocID="{F8C24C7E-500C-4C0F-8579-1B45355F2C95}" presName="rootConnector" presStyleLbl="node4" presStyleIdx="4" presStyleCnt="27"/>
      <dgm:spPr/>
    </dgm:pt>
    <dgm:pt modelId="{41DD11EE-5E69-4FDD-852E-47A8411B21DC}" type="pres">
      <dgm:prSet presAssocID="{F8C24C7E-500C-4C0F-8579-1B45355F2C95}" presName="hierChild4" presStyleCnt="0"/>
      <dgm:spPr/>
    </dgm:pt>
    <dgm:pt modelId="{4CA83F04-9968-4D48-A85E-B7DFB5CCAECD}" type="pres">
      <dgm:prSet presAssocID="{F8C24C7E-500C-4C0F-8579-1B45355F2C95}" presName="hierChild5" presStyleCnt="0"/>
      <dgm:spPr/>
    </dgm:pt>
    <dgm:pt modelId="{916A8988-42C1-4D53-BC02-FA78EC748B32}" type="pres">
      <dgm:prSet presAssocID="{68D2E052-01BF-406B-8EB1-2953755C5CF2}" presName="Name37" presStyleLbl="parChTrans1D4" presStyleIdx="5" presStyleCnt="27"/>
      <dgm:spPr/>
    </dgm:pt>
    <dgm:pt modelId="{C9D81851-468D-43F4-AF6A-5C8912AFAD15}" type="pres">
      <dgm:prSet presAssocID="{31637FC1-3A6C-4189-B7C7-99A24D077C8D}" presName="hierRoot2" presStyleCnt="0">
        <dgm:presLayoutVars>
          <dgm:hierBranch val="init"/>
        </dgm:presLayoutVars>
      </dgm:prSet>
      <dgm:spPr/>
    </dgm:pt>
    <dgm:pt modelId="{A82FCD98-7A86-4416-AC9A-9205E01D824A}" type="pres">
      <dgm:prSet presAssocID="{31637FC1-3A6C-4189-B7C7-99A24D077C8D}" presName="rootComposite" presStyleCnt="0"/>
      <dgm:spPr/>
    </dgm:pt>
    <dgm:pt modelId="{8A5CA4D5-6A07-4F36-8749-3BACCDDD1083}" type="pres">
      <dgm:prSet presAssocID="{31637FC1-3A6C-4189-B7C7-99A24D077C8D}" presName="rootText" presStyleLbl="node4" presStyleIdx="5" presStyleCnt="27">
        <dgm:presLayoutVars>
          <dgm:chPref val="3"/>
        </dgm:presLayoutVars>
      </dgm:prSet>
      <dgm:spPr/>
    </dgm:pt>
    <dgm:pt modelId="{27233FBF-ADE0-4428-A227-3522143D3C71}" type="pres">
      <dgm:prSet presAssocID="{31637FC1-3A6C-4189-B7C7-99A24D077C8D}" presName="rootConnector" presStyleLbl="node4" presStyleIdx="5" presStyleCnt="27"/>
      <dgm:spPr/>
    </dgm:pt>
    <dgm:pt modelId="{1B713C34-A6AC-465F-927C-A9B144695EC5}" type="pres">
      <dgm:prSet presAssocID="{31637FC1-3A6C-4189-B7C7-99A24D077C8D}" presName="hierChild4" presStyleCnt="0"/>
      <dgm:spPr/>
    </dgm:pt>
    <dgm:pt modelId="{3F941F21-E3C8-4198-8506-9D41349F4A8D}" type="pres">
      <dgm:prSet presAssocID="{31637FC1-3A6C-4189-B7C7-99A24D077C8D}" presName="hierChild5" presStyleCnt="0"/>
      <dgm:spPr/>
    </dgm:pt>
    <dgm:pt modelId="{55092050-149F-4730-8093-27CFC6A42107}" type="pres">
      <dgm:prSet presAssocID="{5BAC4292-2AB1-469A-8C3F-2FF4DE364E9A}" presName="hierChild5" presStyleCnt="0"/>
      <dgm:spPr/>
    </dgm:pt>
    <dgm:pt modelId="{F14F6360-725A-4108-BCA2-6F2B76AA0476}" type="pres">
      <dgm:prSet presAssocID="{3B27687D-B636-4A0B-8F19-A6A1BA272B4D}" presName="Name35" presStyleLbl="parChTrans1D3" presStyleIdx="2" presStyleCnt="9"/>
      <dgm:spPr/>
    </dgm:pt>
    <dgm:pt modelId="{20A028CE-5FD7-4EAA-85A9-37F09E661775}" type="pres">
      <dgm:prSet presAssocID="{E0A93414-B2CA-419C-B6E4-2B8E436C5EFC}" presName="hierRoot2" presStyleCnt="0">
        <dgm:presLayoutVars>
          <dgm:hierBranch val="init"/>
        </dgm:presLayoutVars>
      </dgm:prSet>
      <dgm:spPr/>
    </dgm:pt>
    <dgm:pt modelId="{F99BA171-E652-4576-B193-4F965B8A3895}" type="pres">
      <dgm:prSet presAssocID="{E0A93414-B2CA-419C-B6E4-2B8E436C5EFC}" presName="rootComposite" presStyleCnt="0"/>
      <dgm:spPr/>
    </dgm:pt>
    <dgm:pt modelId="{00547B80-4614-49BA-9F24-F47E4B8211F4}" type="pres">
      <dgm:prSet presAssocID="{E0A93414-B2CA-419C-B6E4-2B8E436C5EFC}" presName="rootText" presStyleLbl="node3" presStyleIdx="2" presStyleCnt="9">
        <dgm:presLayoutVars>
          <dgm:chPref val="3"/>
        </dgm:presLayoutVars>
      </dgm:prSet>
      <dgm:spPr/>
    </dgm:pt>
    <dgm:pt modelId="{909E0E0E-33C2-4A69-93A6-2558A3ED5C3A}" type="pres">
      <dgm:prSet presAssocID="{E0A93414-B2CA-419C-B6E4-2B8E436C5EFC}" presName="rootConnector" presStyleLbl="node3" presStyleIdx="2" presStyleCnt="9"/>
      <dgm:spPr/>
    </dgm:pt>
    <dgm:pt modelId="{A65DA27D-5886-4337-9614-9996EA62309A}" type="pres">
      <dgm:prSet presAssocID="{E0A93414-B2CA-419C-B6E4-2B8E436C5EFC}" presName="hierChild4" presStyleCnt="0"/>
      <dgm:spPr/>
    </dgm:pt>
    <dgm:pt modelId="{3A6FBCF7-6FF6-4B5A-9FF9-EB528D37F0EA}" type="pres">
      <dgm:prSet presAssocID="{635E68BD-BE36-4FF9-81EF-BB8B4CB6BB48}" presName="Name37" presStyleLbl="parChTrans1D4" presStyleIdx="6" presStyleCnt="27"/>
      <dgm:spPr/>
    </dgm:pt>
    <dgm:pt modelId="{79F3319B-BF5B-4B13-94CF-3B02D4188E85}" type="pres">
      <dgm:prSet presAssocID="{11214960-58E7-4060-8347-183B40C2EB89}" presName="hierRoot2" presStyleCnt="0">
        <dgm:presLayoutVars>
          <dgm:hierBranch val="init"/>
        </dgm:presLayoutVars>
      </dgm:prSet>
      <dgm:spPr/>
    </dgm:pt>
    <dgm:pt modelId="{6DC389AA-81C2-4CC1-A1A1-665A549A3200}" type="pres">
      <dgm:prSet presAssocID="{11214960-58E7-4060-8347-183B40C2EB89}" presName="rootComposite" presStyleCnt="0"/>
      <dgm:spPr/>
    </dgm:pt>
    <dgm:pt modelId="{45B7A7F9-BD93-4183-9242-9B9FBA912E79}" type="pres">
      <dgm:prSet presAssocID="{11214960-58E7-4060-8347-183B40C2EB89}" presName="rootText" presStyleLbl="node4" presStyleIdx="6" presStyleCnt="27">
        <dgm:presLayoutVars>
          <dgm:chPref val="3"/>
        </dgm:presLayoutVars>
      </dgm:prSet>
      <dgm:spPr/>
    </dgm:pt>
    <dgm:pt modelId="{91B00169-53E3-43F3-96BB-7462DB7EA44C}" type="pres">
      <dgm:prSet presAssocID="{11214960-58E7-4060-8347-183B40C2EB89}" presName="rootConnector" presStyleLbl="node4" presStyleIdx="6" presStyleCnt="27"/>
      <dgm:spPr/>
    </dgm:pt>
    <dgm:pt modelId="{D284136B-5800-4740-89D5-92CEA5E64234}" type="pres">
      <dgm:prSet presAssocID="{11214960-58E7-4060-8347-183B40C2EB89}" presName="hierChild4" presStyleCnt="0"/>
      <dgm:spPr/>
    </dgm:pt>
    <dgm:pt modelId="{9EDCA7ED-3D43-4934-856B-8B9E8C4F3231}" type="pres">
      <dgm:prSet presAssocID="{11214960-58E7-4060-8347-183B40C2EB89}" presName="hierChild5" presStyleCnt="0"/>
      <dgm:spPr/>
    </dgm:pt>
    <dgm:pt modelId="{EFFAA906-0242-4A17-AE68-52E536A39622}" type="pres">
      <dgm:prSet presAssocID="{6A416DE3-0B8C-45AF-B5CA-3B64F8A34E0D}" presName="Name37" presStyleLbl="parChTrans1D4" presStyleIdx="7" presStyleCnt="27"/>
      <dgm:spPr/>
    </dgm:pt>
    <dgm:pt modelId="{244523B7-702B-4645-B5FB-046A01FB2F2A}" type="pres">
      <dgm:prSet presAssocID="{7CC07D62-8904-49BB-B550-8D2B5772623E}" presName="hierRoot2" presStyleCnt="0">
        <dgm:presLayoutVars>
          <dgm:hierBranch val="init"/>
        </dgm:presLayoutVars>
      </dgm:prSet>
      <dgm:spPr/>
    </dgm:pt>
    <dgm:pt modelId="{BDB178CF-CB10-4D34-9C0E-4AEC26F004BC}" type="pres">
      <dgm:prSet presAssocID="{7CC07D62-8904-49BB-B550-8D2B5772623E}" presName="rootComposite" presStyleCnt="0"/>
      <dgm:spPr/>
    </dgm:pt>
    <dgm:pt modelId="{244099F4-5033-4058-ADA4-9F7AE4E34606}" type="pres">
      <dgm:prSet presAssocID="{7CC07D62-8904-49BB-B550-8D2B5772623E}" presName="rootText" presStyleLbl="node4" presStyleIdx="7" presStyleCnt="27">
        <dgm:presLayoutVars>
          <dgm:chPref val="3"/>
        </dgm:presLayoutVars>
      </dgm:prSet>
      <dgm:spPr/>
    </dgm:pt>
    <dgm:pt modelId="{3962EB4E-AB89-4DAB-A9BA-DDE4B9A2430E}" type="pres">
      <dgm:prSet presAssocID="{7CC07D62-8904-49BB-B550-8D2B5772623E}" presName="rootConnector" presStyleLbl="node4" presStyleIdx="7" presStyleCnt="27"/>
      <dgm:spPr/>
    </dgm:pt>
    <dgm:pt modelId="{A7353AE1-A1F2-4C7B-BBAC-1478A739114F}" type="pres">
      <dgm:prSet presAssocID="{7CC07D62-8904-49BB-B550-8D2B5772623E}" presName="hierChild4" presStyleCnt="0"/>
      <dgm:spPr/>
    </dgm:pt>
    <dgm:pt modelId="{5C1F210C-C708-4F60-9BCB-40BD89FDCE2F}" type="pres">
      <dgm:prSet presAssocID="{7CC07D62-8904-49BB-B550-8D2B5772623E}" presName="hierChild5" presStyleCnt="0"/>
      <dgm:spPr/>
    </dgm:pt>
    <dgm:pt modelId="{E664F401-AE0E-4A95-9E53-08905372649D}" type="pres">
      <dgm:prSet presAssocID="{41A0BCF0-43BC-4D05-8A6B-36755EC88D1C}" presName="Name37" presStyleLbl="parChTrans1D4" presStyleIdx="8" presStyleCnt="27"/>
      <dgm:spPr/>
    </dgm:pt>
    <dgm:pt modelId="{9B0BD848-E8FF-42AB-88DD-08A2EE5AE49B}" type="pres">
      <dgm:prSet presAssocID="{83DA53CD-1B54-44B9-AE53-42DB9D09E469}" presName="hierRoot2" presStyleCnt="0">
        <dgm:presLayoutVars>
          <dgm:hierBranch val="init"/>
        </dgm:presLayoutVars>
      </dgm:prSet>
      <dgm:spPr/>
    </dgm:pt>
    <dgm:pt modelId="{612FFFAA-02E7-4EFA-8438-B481B6073FF3}" type="pres">
      <dgm:prSet presAssocID="{83DA53CD-1B54-44B9-AE53-42DB9D09E469}" presName="rootComposite" presStyleCnt="0"/>
      <dgm:spPr/>
    </dgm:pt>
    <dgm:pt modelId="{3E508417-F326-4A05-B852-6D289E83A75B}" type="pres">
      <dgm:prSet presAssocID="{83DA53CD-1B54-44B9-AE53-42DB9D09E469}" presName="rootText" presStyleLbl="node4" presStyleIdx="8" presStyleCnt="27">
        <dgm:presLayoutVars>
          <dgm:chPref val="3"/>
        </dgm:presLayoutVars>
      </dgm:prSet>
      <dgm:spPr/>
    </dgm:pt>
    <dgm:pt modelId="{248D0B34-907A-4409-8C3E-3838EB0E9943}" type="pres">
      <dgm:prSet presAssocID="{83DA53CD-1B54-44B9-AE53-42DB9D09E469}" presName="rootConnector" presStyleLbl="node4" presStyleIdx="8" presStyleCnt="27"/>
      <dgm:spPr/>
    </dgm:pt>
    <dgm:pt modelId="{05087E92-C007-4914-B517-0B79D93E058C}" type="pres">
      <dgm:prSet presAssocID="{83DA53CD-1B54-44B9-AE53-42DB9D09E469}" presName="hierChild4" presStyleCnt="0"/>
      <dgm:spPr/>
    </dgm:pt>
    <dgm:pt modelId="{5701A603-D5C6-40AA-8BA0-D42B5BDB9647}" type="pres">
      <dgm:prSet presAssocID="{83DA53CD-1B54-44B9-AE53-42DB9D09E469}" presName="hierChild5" presStyleCnt="0"/>
      <dgm:spPr/>
    </dgm:pt>
    <dgm:pt modelId="{E35A6926-65AD-45A8-9FE3-1670042F1281}" type="pres">
      <dgm:prSet presAssocID="{E0A93414-B2CA-419C-B6E4-2B8E436C5EFC}" presName="hierChild5" presStyleCnt="0"/>
      <dgm:spPr/>
    </dgm:pt>
    <dgm:pt modelId="{1CD88407-395D-4410-8771-48DD0764958F}" type="pres">
      <dgm:prSet presAssocID="{BB6C7DAF-1F07-4604-869B-3BA84E4B3329}" presName="hierChild5" presStyleCnt="0"/>
      <dgm:spPr/>
    </dgm:pt>
    <dgm:pt modelId="{4FDCBC58-8633-40D5-8905-01BF6975E73D}" type="pres">
      <dgm:prSet presAssocID="{4832077E-9B2E-48DC-BA1A-CA9C263C0456}" presName="Name37" presStyleLbl="parChTrans1D2" presStyleIdx="1" presStyleCnt="3"/>
      <dgm:spPr/>
    </dgm:pt>
    <dgm:pt modelId="{CE8B9D62-74FF-4964-8038-780A93B3CAEE}" type="pres">
      <dgm:prSet presAssocID="{5DC6BF41-A26A-4F36-9FC4-817DEF378020}" presName="hierRoot2" presStyleCnt="0">
        <dgm:presLayoutVars>
          <dgm:hierBranch/>
        </dgm:presLayoutVars>
      </dgm:prSet>
      <dgm:spPr/>
    </dgm:pt>
    <dgm:pt modelId="{0855385C-2029-4319-BD3A-9FD8FBAD3800}" type="pres">
      <dgm:prSet presAssocID="{5DC6BF41-A26A-4F36-9FC4-817DEF378020}" presName="rootComposite" presStyleCnt="0"/>
      <dgm:spPr/>
    </dgm:pt>
    <dgm:pt modelId="{6F253A1F-C953-4291-A8BD-DA1B065EC8C7}" type="pres">
      <dgm:prSet presAssocID="{5DC6BF41-A26A-4F36-9FC4-817DEF378020}" presName="rootText" presStyleLbl="node2" presStyleIdx="1" presStyleCnt="3">
        <dgm:presLayoutVars>
          <dgm:chPref val="3"/>
        </dgm:presLayoutVars>
      </dgm:prSet>
      <dgm:spPr/>
    </dgm:pt>
    <dgm:pt modelId="{E5488C2B-B8A8-4B73-9DDA-0074DAAB2F47}" type="pres">
      <dgm:prSet presAssocID="{5DC6BF41-A26A-4F36-9FC4-817DEF378020}" presName="rootConnector" presStyleLbl="node2" presStyleIdx="1" presStyleCnt="3"/>
      <dgm:spPr/>
    </dgm:pt>
    <dgm:pt modelId="{D577C7D5-A2AF-4DF7-95EC-F2A3FC511BC7}" type="pres">
      <dgm:prSet presAssocID="{5DC6BF41-A26A-4F36-9FC4-817DEF378020}" presName="hierChild4" presStyleCnt="0"/>
      <dgm:spPr/>
    </dgm:pt>
    <dgm:pt modelId="{BD5D5D47-BED1-49AD-AF8D-3F8859BB74F2}" type="pres">
      <dgm:prSet presAssocID="{DC295C28-E3D0-466A-8A83-C879C183D366}" presName="Name35" presStyleLbl="parChTrans1D3" presStyleIdx="3" presStyleCnt="9"/>
      <dgm:spPr/>
    </dgm:pt>
    <dgm:pt modelId="{EA77E792-B56E-4B4D-B756-28265A6A4974}" type="pres">
      <dgm:prSet presAssocID="{2C4A3753-C572-4CE8-BB57-2C63EAB820C0}" presName="hierRoot2" presStyleCnt="0">
        <dgm:presLayoutVars>
          <dgm:hierBranch val="init"/>
        </dgm:presLayoutVars>
      </dgm:prSet>
      <dgm:spPr/>
    </dgm:pt>
    <dgm:pt modelId="{420DBF17-642F-422A-A25A-BD144ED51EC4}" type="pres">
      <dgm:prSet presAssocID="{2C4A3753-C572-4CE8-BB57-2C63EAB820C0}" presName="rootComposite" presStyleCnt="0"/>
      <dgm:spPr/>
    </dgm:pt>
    <dgm:pt modelId="{1DFB977B-B027-4FF4-8EA2-BC3BB8DEE84F}" type="pres">
      <dgm:prSet presAssocID="{2C4A3753-C572-4CE8-BB57-2C63EAB820C0}" presName="rootText" presStyleLbl="node3" presStyleIdx="3" presStyleCnt="9">
        <dgm:presLayoutVars>
          <dgm:chPref val="3"/>
        </dgm:presLayoutVars>
      </dgm:prSet>
      <dgm:spPr/>
    </dgm:pt>
    <dgm:pt modelId="{E7D6BE79-3C3A-4462-9DE7-C6FE57F0B684}" type="pres">
      <dgm:prSet presAssocID="{2C4A3753-C572-4CE8-BB57-2C63EAB820C0}" presName="rootConnector" presStyleLbl="node3" presStyleIdx="3" presStyleCnt="9"/>
      <dgm:spPr/>
    </dgm:pt>
    <dgm:pt modelId="{569DE9F1-EBDC-4C81-88CC-FED04F3FBAC7}" type="pres">
      <dgm:prSet presAssocID="{2C4A3753-C572-4CE8-BB57-2C63EAB820C0}" presName="hierChild4" presStyleCnt="0"/>
      <dgm:spPr/>
    </dgm:pt>
    <dgm:pt modelId="{45B60002-5649-4FF4-A3A2-5ECA1A7FFDEF}" type="pres">
      <dgm:prSet presAssocID="{23A691AE-C049-4909-A2D9-0BD0813DAF7D}" presName="Name37" presStyleLbl="parChTrans1D4" presStyleIdx="9" presStyleCnt="27"/>
      <dgm:spPr/>
    </dgm:pt>
    <dgm:pt modelId="{36827189-8AF5-4407-AB49-CDDD9BDECE62}" type="pres">
      <dgm:prSet presAssocID="{FAECD488-41AD-429F-9248-3B5A72227EBF}" presName="hierRoot2" presStyleCnt="0">
        <dgm:presLayoutVars>
          <dgm:hierBranch val="init"/>
        </dgm:presLayoutVars>
      </dgm:prSet>
      <dgm:spPr/>
    </dgm:pt>
    <dgm:pt modelId="{657C90D0-4E40-4A73-9932-B28F990B219B}" type="pres">
      <dgm:prSet presAssocID="{FAECD488-41AD-429F-9248-3B5A72227EBF}" presName="rootComposite" presStyleCnt="0"/>
      <dgm:spPr/>
    </dgm:pt>
    <dgm:pt modelId="{59ED04D6-0A76-4AB5-8D90-AE44EF8BAAF5}" type="pres">
      <dgm:prSet presAssocID="{FAECD488-41AD-429F-9248-3B5A72227EBF}" presName="rootText" presStyleLbl="node4" presStyleIdx="9" presStyleCnt="27">
        <dgm:presLayoutVars>
          <dgm:chPref val="3"/>
        </dgm:presLayoutVars>
      </dgm:prSet>
      <dgm:spPr/>
    </dgm:pt>
    <dgm:pt modelId="{E99B965C-5BAA-414E-B71E-047A3A122894}" type="pres">
      <dgm:prSet presAssocID="{FAECD488-41AD-429F-9248-3B5A72227EBF}" presName="rootConnector" presStyleLbl="node4" presStyleIdx="9" presStyleCnt="27"/>
      <dgm:spPr/>
    </dgm:pt>
    <dgm:pt modelId="{A172B1F9-EB51-4BE8-8D36-ED2D5B1B882A}" type="pres">
      <dgm:prSet presAssocID="{FAECD488-41AD-429F-9248-3B5A72227EBF}" presName="hierChild4" presStyleCnt="0"/>
      <dgm:spPr/>
    </dgm:pt>
    <dgm:pt modelId="{5938DD68-7722-4B4E-9B04-9FA623165016}" type="pres">
      <dgm:prSet presAssocID="{FAECD488-41AD-429F-9248-3B5A72227EBF}" presName="hierChild5" presStyleCnt="0"/>
      <dgm:spPr/>
    </dgm:pt>
    <dgm:pt modelId="{768A4619-B71F-48C2-AF48-79EB3785BF8A}" type="pres">
      <dgm:prSet presAssocID="{2539C533-33F5-4425-92A9-0FA868B35325}" presName="Name37" presStyleLbl="parChTrans1D4" presStyleIdx="10" presStyleCnt="27"/>
      <dgm:spPr/>
    </dgm:pt>
    <dgm:pt modelId="{5468C0E9-2872-42C0-B935-EA818B77E2A2}" type="pres">
      <dgm:prSet presAssocID="{DDC0469C-3E2B-4DFA-9455-3F7E8F18B4C9}" presName="hierRoot2" presStyleCnt="0">
        <dgm:presLayoutVars>
          <dgm:hierBranch val="init"/>
        </dgm:presLayoutVars>
      </dgm:prSet>
      <dgm:spPr/>
    </dgm:pt>
    <dgm:pt modelId="{17A2EA99-A051-49A6-BD51-5C102B3FEFCC}" type="pres">
      <dgm:prSet presAssocID="{DDC0469C-3E2B-4DFA-9455-3F7E8F18B4C9}" presName="rootComposite" presStyleCnt="0"/>
      <dgm:spPr/>
    </dgm:pt>
    <dgm:pt modelId="{85753983-A7D2-4D7D-A6A0-8E01AD4D7873}" type="pres">
      <dgm:prSet presAssocID="{DDC0469C-3E2B-4DFA-9455-3F7E8F18B4C9}" presName="rootText" presStyleLbl="node4" presStyleIdx="10" presStyleCnt="27">
        <dgm:presLayoutVars>
          <dgm:chPref val="3"/>
        </dgm:presLayoutVars>
      </dgm:prSet>
      <dgm:spPr/>
    </dgm:pt>
    <dgm:pt modelId="{85FC8AA9-3A38-452B-9FD5-8516761D6457}" type="pres">
      <dgm:prSet presAssocID="{DDC0469C-3E2B-4DFA-9455-3F7E8F18B4C9}" presName="rootConnector" presStyleLbl="node4" presStyleIdx="10" presStyleCnt="27"/>
      <dgm:spPr/>
    </dgm:pt>
    <dgm:pt modelId="{7DAEC178-59CC-4DB4-9A30-0D3304DF7267}" type="pres">
      <dgm:prSet presAssocID="{DDC0469C-3E2B-4DFA-9455-3F7E8F18B4C9}" presName="hierChild4" presStyleCnt="0"/>
      <dgm:spPr/>
    </dgm:pt>
    <dgm:pt modelId="{397587B0-BB79-450A-A55B-CC4575B00F59}" type="pres">
      <dgm:prSet presAssocID="{DDC0469C-3E2B-4DFA-9455-3F7E8F18B4C9}" presName="hierChild5" presStyleCnt="0"/>
      <dgm:spPr/>
    </dgm:pt>
    <dgm:pt modelId="{6FE54BBC-A604-4FA4-8FAC-D61EAE5545A7}" type="pres">
      <dgm:prSet presAssocID="{80A39D01-AA77-4944-AFAC-C0A137361C01}" presName="Name37" presStyleLbl="parChTrans1D4" presStyleIdx="11" presStyleCnt="27"/>
      <dgm:spPr/>
    </dgm:pt>
    <dgm:pt modelId="{A20F7073-FADD-4C64-98AC-E0A80730DE8E}" type="pres">
      <dgm:prSet presAssocID="{BB9C8C9F-43A5-463A-9CE4-ADAEFEEEAECF}" presName="hierRoot2" presStyleCnt="0">
        <dgm:presLayoutVars>
          <dgm:hierBranch val="init"/>
        </dgm:presLayoutVars>
      </dgm:prSet>
      <dgm:spPr/>
    </dgm:pt>
    <dgm:pt modelId="{C604F462-84CB-460C-A6D1-A02FEFFFC3BA}" type="pres">
      <dgm:prSet presAssocID="{BB9C8C9F-43A5-463A-9CE4-ADAEFEEEAECF}" presName="rootComposite" presStyleCnt="0"/>
      <dgm:spPr/>
    </dgm:pt>
    <dgm:pt modelId="{08972A0C-B4EA-44DE-813A-A6AB09ADE547}" type="pres">
      <dgm:prSet presAssocID="{BB9C8C9F-43A5-463A-9CE4-ADAEFEEEAECF}" presName="rootText" presStyleLbl="node4" presStyleIdx="11" presStyleCnt="27">
        <dgm:presLayoutVars>
          <dgm:chPref val="3"/>
        </dgm:presLayoutVars>
      </dgm:prSet>
      <dgm:spPr/>
    </dgm:pt>
    <dgm:pt modelId="{94D1B0F1-DDA3-4842-8816-75D2ECB52103}" type="pres">
      <dgm:prSet presAssocID="{BB9C8C9F-43A5-463A-9CE4-ADAEFEEEAECF}" presName="rootConnector" presStyleLbl="node4" presStyleIdx="11" presStyleCnt="27"/>
      <dgm:spPr/>
    </dgm:pt>
    <dgm:pt modelId="{441167C9-4BCA-41B7-BEBB-4D739A2BD6A0}" type="pres">
      <dgm:prSet presAssocID="{BB9C8C9F-43A5-463A-9CE4-ADAEFEEEAECF}" presName="hierChild4" presStyleCnt="0"/>
      <dgm:spPr/>
    </dgm:pt>
    <dgm:pt modelId="{3AE01D19-1FC7-4487-A50D-6D016D3BA63E}" type="pres">
      <dgm:prSet presAssocID="{BB9C8C9F-43A5-463A-9CE4-ADAEFEEEAECF}" presName="hierChild5" presStyleCnt="0"/>
      <dgm:spPr/>
    </dgm:pt>
    <dgm:pt modelId="{E7CBA1EC-A24F-46AA-9689-156036A1E35E}" type="pres">
      <dgm:prSet presAssocID="{2C4A3753-C572-4CE8-BB57-2C63EAB820C0}" presName="hierChild5" presStyleCnt="0"/>
      <dgm:spPr/>
    </dgm:pt>
    <dgm:pt modelId="{19378EDB-19B8-4D4A-9935-3D519D11B454}" type="pres">
      <dgm:prSet presAssocID="{6A567E0B-0DEF-4667-960A-31E4B099BD7B}" presName="Name35" presStyleLbl="parChTrans1D3" presStyleIdx="4" presStyleCnt="9"/>
      <dgm:spPr/>
    </dgm:pt>
    <dgm:pt modelId="{EAC0950C-705D-42A4-8F96-C175721A01E1}" type="pres">
      <dgm:prSet presAssocID="{7DFAB88D-F5B1-4085-8500-42EC160FA1F4}" presName="hierRoot2" presStyleCnt="0">
        <dgm:presLayoutVars>
          <dgm:hierBranch val="init"/>
        </dgm:presLayoutVars>
      </dgm:prSet>
      <dgm:spPr/>
    </dgm:pt>
    <dgm:pt modelId="{F7252CFA-8F86-4B35-9DC4-F04A46EC56AA}" type="pres">
      <dgm:prSet presAssocID="{7DFAB88D-F5B1-4085-8500-42EC160FA1F4}" presName="rootComposite" presStyleCnt="0"/>
      <dgm:spPr/>
    </dgm:pt>
    <dgm:pt modelId="{750D8EB6-DEB5-4198-A942-084335EA8F5A}" type="pres">
      <dgm:prSet presAssocID="{7DFAB88D-F5B1-4085-8500-42EC160FA1F4}" presName="rootText" presStyleLbl="node3" presStyleIdx="4" presStyleCnt="9">
        <dgm:presLayoutVars>
          <dgm:chPref val="3"/>
        </dgm:presLayoutVars>
      </dgm:prSet>
      <dgm:spPr/>
    </dgm:pt>
    <dgm:pt modelId="{32373F05-8672-46F3-AABF-7CAFC0D70D1C}" type="pres">
      <dgm:prSet presAssocID="{7DFAB88D-F5B1-4085-8500-42EC160FA1F4}" presName="rootConnector" presStyleLbl="node3" presStyleIdx="4" presStyleCnt="9"/>
      <dgm:spPr/>
    </dgm:pt>
    <dgm:pt modelId="{FFE3A132-2A1E-4514-A1FA-6F4CAE2F79DF}" type="pres">
      <dgm:prSet presAssocID="{7DFAB88D-F5B1-4085-8500-42EC160FA1F4}" presName="hierChild4" presStyleCnt="0"/>
      <dgm:spPr/>
    </dgm:pt>
    <dgm:pt modelId="{CDF35163-B242-416A-9A79-79E0662B6D89}" type="pres">
      <dgm:prSet presAssocID="{C92F1C00-151E-47C9-8DDB-62A96C011806}" presName="Name37" presStyleLbl="parChTrans1D4" presStyleIdx="12" presStyleCnt="27"/>
      <dgm:spPr/>
    </dgm:pt>
    <dgm:pt modelId="{F962484E-0A9B-41FC-864C-32E864A9C89A}" type="pres">
      <dgm:prSet presAssocID="{2743936C-04A8-4E3D-8377-985CBA3D5CE2}" presName="hierRoot2" presStyleCnt="0">
        <dgm:presLayoutVars>
          <dgm:hierBranch val="init"/>
        </dgm:presLayoutVars>
      </dgm:prSet>
      <dgm:spPr/>
    </dgm:pt>
    <dgm:pt modelId="{01AC9F00-E2A7-41F8-B578-D8B42E808785}" type="pres">
      <dgm:prSet presAssocID="{2743936C-04A8-4E3D-8377-985CBA3D5CE2}" presName="rootComposite" presStyleCnt="0"/>
      <dgm:spPr/>
    </dgm:pt>
    <dgm:pt modelId="{3FA2C394-F253-4E00-B37E-08B82D651FE2}" type="pres">
      <dgm:prSet presAssocID="{2743936C-04A8-4E3D-8377-985CBA3D5CE2}" presName="rootText" presStyleLbl="node4" presStyleIdx="12" presStyleCnt="27">
        <dgm:presLayoutVars>
          <dgm:chPref val="3"/>
        </dgm:presLayoutVars>
      </dgm:prSet>
      <dgm:spPr/>
    </dgm:pt>
    <dgm:pt modelId="{EE222EA0-984A-4C6F-BCAC-6EB3A0272762}" type="pres">
      <dgm:prSet presAssocID="{2743936C-04A8-4E3D-8377-985CBA3D5CE2}" presName="rootConnector" presStyleLbl="node4" presStyleIdx="12" presStyleCnt="27"/>
      <dgm:spPr/>
    </dgm:pt>
    <dgm:pt modelId="{8963AD47-82B2-4799-8C02-C18819D42363}" type="pres">
      <dgm:prSet presAssocID="{2743936C-04A8-4E3D-8377-985CBA3D5CE2}" presName="hierChild4" presStyleCnt="0"/>
      <dgm:spPr/>
    </dgm:pt>
    <dgm:pt modelId="{4C8FFC04-02F0-4769-ACE0-4C0B5A07B861}" type="pres">
      <dgm:prSet presAssocID="{2743936C-04A8-4E3D-8377-985CBA3D5CE2}" presName="hierChild5" presStyleCnt="0"/>
      <dgm:spPr/>
    </dgm:pt>
    <dgm:pt modelId="{DAF99B3E-C4D8-41D9-A240-91CE4879916C}" type="pres">
      <dgm:prSet presAssocID="{E1242EFE-A0EB-4AB3-B20F-448E65BC3FE6}" presName="Name37" presStyleLbl="parChTrans1D4" presStyleIdx="13" presStyleCnt="27"/>
      <dgm:spPr/>
    </dgm:pt>
    <dgm:pt modelId="{9F6D4304-0E7B-40B1-8E13-7157F8794FE9}" type="pres">
      <dgm:prSet presAssocID="{55250D2C-2F93-46EB-BEAA-3EEC580078AE}" presName="hierRoot2" presStyleCnt="0">
        <dgm:presLayoutVars>
          <dgm:hierBranch val="init"/>
        </dgm:presLayoutVars>
      </dgm:prSet>
      <dgm:spPr/>
    </dgm:pt>
    <dgm:pt modelId="{E78CBE22-80F3-44D6-8073-299D6C6FB085}" type="pres">
      <dgm:prSet presAssocID="{55250D2C-2F93-46EB-BEAA-3EEC580078AE}" presName="rootComposite" presStyleCnt="0"/>
      <dgm:spPr/>
    </dgm:pt>
    <dgm:pt modelId="{8D054046-84A7-44DB-8C6E-D2CBEF77A74E}" type="pres">
      <dgm:prSet presAssocID="{55250D2C-2F93-46EB-BEAA-3EEC580078AE}" presName="rootText" presStyleLbl="node4" presStyleIdx="13" presStyleCnt="27">
        <dgm:presLayoutVars>
          <dgm:chPref val="3"/>
        </dgm:presLayoutVars>
      </dgm:prSet>
      <dgm:spPr/>
    </dgm:pt>
    <dgm:pt modelId="{48FDEC71-E2A5-4AA6-BBDD-3CB9FF72514E}" type="pres">
      <dgm:prSet presAssocID="{55250D2C-2F93-46EB-BEAA-3EEC580078AE}" presName="rootConnector" presStyleLbl="node4" presStyleIdx="13" presStyleCnt="27"/>
      <dgm:spPr/>
    </dgm:pt>
    <dgm:pt modelId="{134775CC-BD35-4C18-9AC6-C342091E654A}" type="pres">
      <dgm:prSet presAssocID="{55250D2C-2F93-46EB-BEAA-3EEC580078AE}" presName="hierChild4" presStyleCnt="0"/>
      <dgm:spPr/>
    </dgm:pt>
    <dgm:pt modelId="{EFCE3A92-EE93-41B1-A597-C5A353A57AB1}" type="pres">
      <dgm:prSet presAssocID="{55250D2C-2F93-46EB-BEAA-3EEC580078AE}" presName="hierChild5" presStyleCnt="0"/>
      <dgm:spPr/>
    </dgm:pt>
    <dgm:pt modelId="{417662EF-BEBB-455E-8431-2AA666629898}" type="pres">
      <dgm:prSet presAssocID="{6EF5BE32-B3C6-4A2C-B2CE-EF82AEE46F49}" presName="Name37" presStyleLbl="parChTrans1D4" presStyleIdx="14" presStyleCnt="27"/>
      <dgm:spPr/>
    </dgm:pt>
    <dgm:pt modelId="{3EDE509E-A5C1-4E6D-939F-B2DEEAEF8FD9}" type="pres">
      <dgm:prSet presAssocID="{53FC08A4-15C9-47A4-89B9-B2A46185AAB4}" presName="hierRoot2" presStyleCnt="0">
        <dgm:presLayoutVars>
          <dgm:hierBranch val="init"/>
        </dgm:presLayoutVars>
      </dgm:prSet>
      <dgm:spPr/>
    </dgm:pt>
    <dgm:pt modelId="{CDA9C5D1-DDE6-4036-9A54-62E0C0BEFF10}" type="pres">
      <dgm:prSet presAssocID="{53FC08A4-15C9-47A4-89B9-B2A46185AAB4}" presName="rootComposite" presStyleCnt="0"/>
      <dgm:spPr/>
    </dgm:pt>
    <dgm:pt modelId="{2D25BCC9-FD9C-4179-AC2D-470B1EE04CD7}" type="pres">
      <dgm:prSet presAssocID="{53FC08A4-15C9-47A4-89B9-B2A46185AAB4}" presName="rootText" presStyleLbl="node4" presStyleIdx="14" presStyleCnt="27">
        <dgm:presLayoutVars>
          <dgm:chPref val="3"/>
        </dgm:presLayoutVars>
      </dgm:prSet>
      <dgm:spPr/>
    </dgm:pt>
    <dgm:pt modelId="{787ED35A-EBAF-45A0-A41E-B2A98C1C68F9}" type="pres">
      <dgm:prSet presAssocID="{53FC08A4-15C9-47A4-89B9-B2A46185AAB4}" presName="rootConnector" presStyleLbl="node4" presStyleIdx="14" presStyleCnt="27"/>
      <dgm:spPr/>
    </dgm:pt>
    <dgm:pt modelId="{C7C0E356-7844-41D9-8FEF-83223A43FC8A}" type="pres">
      <dgm:prSet presAssocID="{53FC08A4-15C9-47A4-89B9-B2A46185AAB4}" presName="hierChild4" presStyleCnt="0"/>
      <dgm:spPr/>
    </dgm:pt>
    <dgm:pt modelId="{FBCECDD5-37F5-4959-B169-77BD89E551FD}" type="pres">
      <dgm:prSet presAssocID="{53FC08A4-15C9-47A4-89B9-B2A46185AAB4}" presName="hierChild5" presStyleCnt="0"/>
      <dgm:spPr/>
    </dgm:pt>
    <dgm:pt modelId="{1E91B055-015C-4882-A00A-638587287498}" type="pres">
      <dgm:prSet presAssocID="{7DFAB88D-F5B1-4085-8500-42EC160FA1F4}" presName="hierChild5" presStyleCnt="0"/>
      <dgm:spPr/>
    </dgm:pt>
    <dgm:pt modelId="{B01ADF89-E27F-4A46-AD72-F7A1657E7D70}" type="pres">
      <dgm:prSet presAssocID="{FF3C8F99-C202-43C3-A1F9-74B0313A2B32}" presName="Name35" presStyleLbl="parChTrans1D3" presStyleIdx="5" presStyleCnt="9"/>
      <dgm:spPr/>
    </dgm:pt>
    <dgm:pt modelId="{BAB8D9DF-41A6-4DB6-9CD2-CAEC69575131}" type="pres">
      <dgm:prSet presAssocID="{325A150E-53B9-4418-9204-C37793B7307B}" presName="hierRoot2" presStyleCnt="0">
        <dgm:presLayoutVars>
          <dgm:hierBranch val="init"/>
        </dgm:presLayoutVars>
      </dgm:prSet>
      <dgm:spPr/>
    </dgm:pt>
    <dgm:pt modelId="{D6541750-FF16-47EB-A251-FC11751DA465}" type="pres">
      <dgm:prSet presAssocID="{325A150E-53B9-4418-9204-C37793B7307B}" presName="rootComposite" presStyleCnt="0"/>
      <dgm:spPr/>
    </dgm:pt>
    <dgm:pt modelId="{320F22F4-3F89-49AB-ABDA-EDD29D2E73C4}" type="pres">
      <dgm:prSet presAssocID="{325A150E-53B9-4418-9204-C37793B7307B}" presName="rootText" presStyleLbl="node3" presStyleIdx="5" presStyleCnt="9">
        <dgm:presLayoutVars>
          <dgm:chPref val="3"/>
        </dgm:presLayoutVars>
      </dgm:prSet>
      <dgm:spPr/>
    </dgm:pt>
    <dgm:pt modelId="{9F58D8B7-0D5B-446B-B793-D44AE60E350A}" type="pres">
      <dgm:prSet presAssocID="{325A150E-53B9-4418-9204-C37793B7307B}" presName="rootConnector" presStyleLbl="node3" presStyleIdx="5" presStyleCnt="9"/>
      <dgm:spPr/>
    </dgm:pt>
    <dgm:pt modelId="{D9C4AA98-4B3B-4F89-8AC0-483F69C34A46}" type="pres">
      <dgm:prSet presAssocID="{325A150E-53B9-4418-9204-C37793B7307B}" presName="hierChild4" presStyleCnt="0"/>
      <dgm:spPr/>
    </dgm:pt>
    <dgm:pt modelId="{31359CB9-DBD1-4988-8F82-196EF84FBF39}" type="pres">
      <dgm:prSet presAssocID="{5DF2B357-3438-49D1-A871-5CC543B0EB9E}" presName="Name37" presStyleLbl="parChTrans1D4" presStyleIdx="15" presStyleCnt="27"/>
      <dgm:spPr/>
    </dgm:pt>
    <dgm:pt modelId="{CA8B518C-6F89-4814-9EE6-2379F6E5817C}" type="pres">
      <dgm:prSet presAssocID="{8547F882-8D5F-443C-8AF1-396366025A79}" presName="hierRoot2" presStyleCnt="0">
        <dgm:presLayoutVars>
          <dgm:hierBranch val="init"/>
        </dgm:presLayoutVars>
      </dgm:prSet>
      <dgm:spPr/>
    </dgm:pt>
    <dgm:pt modelId="{EE02020D-3683-4F2B-9B7E-1EA69D6AD6BE}" type="pres">
      <dgm:prSet presAssocID="{8547F882-8D5F-443C-8AF1-396366025A79}" presName="rootComposite" presStyleCnt="0"/>
      <dgm:spPr/>
    </dgm:pt>
    <dgm:pt modelId="{84A8A545-1395-4A30-A0DC-3436FF08074F}" type="pres">
      <dgm:prSet presAssocID="{8547F882-8D5F-443C-8AF1-396366025A79}" presName="rootText" presStyleLbl="node4" presStyleIdx="15" presStyleCnt="27">
        <dgm:presLayoutVars>
          <dgm:chPref val="3"/>
        </dgm:presLayoutVars>
      </dgm:prSet>
      <dgm:spPr/>
    </dgm:pt>
    <dgm:pt modelId="{C8542CCD-B2D2-45CB-8DE7-20301AD25C22}" type="pres">
      <dgm:prSet presAssocID="{8547F882-8D5F-443C-8AF1-396366025A79}" presName="rootConnector" presStyleLbl="node4" presStyleIdx="15" presStyleCnt="27"/>
      <dgm:spPr/>
    </dgm:pt>
    <dgm:pt modelId="{A7BA4BA3-33CA-43C1-8469-AC7EB4516893}" type="pres">
      <dgm:prSet presAssocID="{8547F882-8D5F-443C-8AF1-396366025A79}" presName="hierChild4" presStyleCnt="0"/>
      <dgm:spPr/>
    </dgm:pt>
    <dgm:pt modelId="{CACB9D4E-1537-4306-BBD6-033A4F368547}" type="pres">
      <dgm:prSet presAssocID="{8547F882-8D5F-443C-8AF1-396366025A79}" presName="hierChild5" presStyleCnt="0"/>
      <dgm:spPr/>
    </dgm:pt>
    <dgm:pt modelId="{09FC9131-236B-4B5A-935C-1346674584D9}" type="pres">
      <dgm:prSet presAssocID="{91DF2D98-BC02-4C74-931D-F75CE7C3766F}" presName="Name37" presStyleLbl="parChTrans1D4" presStyleIdx="16" presStyleCnt="27"/>
      <dgm:spPr/>
    </dgm:pt>
    <dgm:pt modelId="{2F9E2A84-BEF5-450D-B8A3-CF43171B6D23}" type="pres">
      <dgm:prSet presAssocID="{9A2CA2FB-D423-49FB-BDEB-5375D0019EC4}" presName="hierRoot2" presStyleCnt="0">
        <dgm:presLayoutVars>
          <dgm:hierBranch val="init"/>
        </dgm:presLayoutVars>
      </dgm:prSet>
      <dgm:spPr/>
    </dgm:pt>
    <dgm:pt modelId="{30315EB9-E647-4E84-BFDE-5698BF3BB5A7}" type="pres">
      <dgm:prSet presAssocID="{9A2CA2FB-D423-49FB-BDEB-5375D0019EC4}" presName="rootComposite" presStyleCnt="0"/>
      <dgm:spPr/>
    </dgm:pt>
    <dgm:pt modelId="{0BD99711-8369-4959-B973-3E330CA16755}" type="pres">
      <dgm:prSet presAssocID="{9A2CA2FB-D423-49FB-BDEB-5375D0019EC4}" presName="rootText" presStyleLbl="node4" presStyleIdx="16" presStyleCnt="27">
        <dgm:presLayoutVars>
          <dgm:chPref val="3"/>
        </dgm:presLayoutVars>
      </dgm:prSet>
      <dgm:spPr/>
    </dgm:pt>
    <dgm:pt modelId="{E12D9F5B-9496-4ED5-9BCB-8433BFDA97C0}" type="pres">
      <dgm:prSet presAssocID="{9A2CA2FB-D423-49FB-BDEB-5375D0019EC4}" presName="rootConnector" presStyleLbl="node4" presStyleIdx="16" presStyleCnt="27"/>
      <dgm:spPr/>
    </dgm:pt>
    <dgm:pt modelId="{EE331B02-3296-4680-9CDD-E10D8761B49E}" type="pres">
      <dgm:prSet presAssocID="{9A2CA2FB-D423-49FB-BDEB-5375D0019EC4}" presName="hierChild4" presStyleCnt="0"/>
      <dgm:spPr/>
    </dgm:pt>
    <dgm:pt modelId="{44C55855-B4E0-4FB5-A6EB-87F57E49142C}" type="pres">
      <dgm:prSet presAssocID="{9A2CA2FB-D423-49FB-BDEB-5375D0019EC4}" presName="hierChild5" presStyleCnt="0"/>
      <dgm:spPr/>
    </dgm:pt>
    <dgm:pt modelId="{83ACE695-1844-440D-8553-84CE4478754F}" type="pres">
      <dgm:prSet presAssocID="{595FD764-0F97-4F33-9796-BA2E3EF82A6F}" presName="Name37" presStyleLbl="parChTrans1D4" presStyleIdx="17" presStyleCnt="27"/>
      <dgm:spPr/>
    </dgm:pt>
    <dgm:pt modelId="{7DA6BCA3-4E69-4153-BCAA-8C7875581FB3}" type="pres">
      <dgm:prSet presAssocID="{7640487F-AED2-4029-88E3-7B009F67EF48}" presName="hierRoot2" presStyleCnt="0">
        <dgm:presLayoutVars>
          <dgm:hierBranch val="init"/>
        </dgm:presLayoutVars>
      </dgm:prSet>
      <dgm:spPr/>
    </dgm:pt>
    <dgm:pt modelId="{E0101626-1225-4055-BA8A-110FF484454B}" type="pres">
      <dgm:prSet presAssocID="{7640487F-AED2-4029-88E3-7B009F67EF48}" presName="rootComposite" presStyleCnt="0"/>
      <dgm:spPr/>
    </dgm:pt>
    <dgm:pt modelId="{5ADAB460-3B8C-45FC-93BE-F8EE1F840B0F}" type="pres">
      <dgm:prSet presAssocID="{7640487F-AED2-4029-88E3-7B009F67EF48}" presName="rootText" presStyleLbl="node4" presStyleIdx="17" presStyleCnt="27">
        <dgm:presLayoutVars>
          <dgm:chPref val="3"/>
        </dgm:presLayoutVars>
      </dgm:prSet>
      <dgm:spPr/>
    </dgm:pt>
    <dgm:pt modelId="{3FBE3508-CA19-410E-A605-CFEDEDDE8E4D}" type="pres">
      <dgm:prSet presAssocID="{7640487F-AED2-4029-88E3-7B009F67EF48}" presName="rootConnector" presStyleLbl="node4" presStyleIdx="17" presStyleCnt="27"/>
      <dgm:spPr/>
    </dgm:pt>
    <dgm:pt modelId="{45443098-5B4B-4E47-8D05-DDFE588C55FF}" type="pres">
      <dgm:prSet presAssocID="{7640487F-AED2-4029-88E3-7B009F67EF48}" presName="hierChild4" presStyleCnt="0"/>
      <dgm:spPr/>
    </dgm:pt>
    <dgm:pt modelId="{EF23D14F-B29C-4868-9F14-DD1857478FF4}" type="pres">
      <dgm:prSet presAssocID="{7640487F-AED2-4029-88E3-7B009F67EF48}" presName="hierChild5" presStyleCnt="0"/>
      <dgm:spPr/>
    </dgm:pt>
    <dgm:pt modelId="{E085EDE2-4862-4767-949A-B412BB844F7D}" type="pres">
      <dgm:prSet presAssocID="{325A150E-53B9-4418-9204-C37793B7307B}" presName="hierChild5" presStyleCnt="0"/>
      <dgm:spPr/>
    </dgm:pt>
    <dgm:pt modelId="{6B6A354D-C530-4B30-A451-9B61F4735C33}" type="pres">
      <dgm:prSet presAssocID="{5DC6BF41-A26A-4F36-9FC4-817DEF378020}" presName="hierChild5" presStyleCnt="0"/>
      <dgm:spPr/>
    </dgm:pt>
    <dgm:pt modelId="{86609CE2-6BB1-4ACF-919D-D89C5F28D389}" type="pres">
      <dgm:prSet presAssocID="{340B169F-2631-43B0-87FB-F916621BA3E2}" presName="Name37" presStyleLbl="parChTrans1D2" presStyleIdx="2" presStyleCnt="3"/>
      <dgm:spPr/>
    </dgm:pt>
    <dgm:pt modelId="{70FE7149-D385-4B0F-AE3E-93DCCAAD9FCA}" type="pres">
      <dgm:prSet presAssocID="{1926CDF7-60C1-4BDC-A432-E4A0F074AD46}" presName="hierRoot2" presStyleCnt="0">
        <dgm:presLayoutVars>
          <dgm:hierBranch/>
        </dgm:presLayoutVars>
      </dgm:prSet>
      <dgm:spPr/>
    </dgm:pt>
    <dgm:pt modelId="{B16BBEF2-9A5E-40AC-A86B-0A3069153BD4}" type="pres">
      <dgm:prSet presAssocID="{1926CDF7-60C1-4BDC-A432-E4A0F074AD46}" presName="rootComposite" presStyleCnt="0"/>
      <dgm:spPr/>
    </dgm:pt>
    <dgm:pt modelId="{85B67796-20C2-48E2-ABA0-248EF833B0EA}" type="pres">
      <dgm:prSet presAssocID="{1926CDF7-60C1-4BDC-A432-E4A0F074AD46}" presName="rootText" presStyleLbl="node2" presStyleIdx="2" presStyleCnt="3">
        <dgm:presLayoutVars>
          <dgm:chPref val="3"/>
        </dgm:presLayoutVars>
      </dgm:prSet>
      <dgm:spPr/>
    </dgm:pt>
    <dgm:pt modelId="{FCB3BDB2-EAB5-4663-9318-25909B90837C}" type="pres">
      <dgm:prSet presAssocID="{1926CDF7-60C1-4BDC-A432-E4A0F074AD46}" presName="rootConnector" presStyleLbl="node2" presStyleIdx="2" presStyleCnt="3"/>
      <dgm:spPr/>
    </dgm:pt>
    <dgm:pt modelId="{FCA77571-D03F-4734-8798-30ACBD446FCA}" type="pres">
      <dgm:prSet presAssocID="{1926CDF7-60C1-4BDC-A432-E4A0F074AD46}" presName="hierChild4" presStyleCnt="0"/>
      <dgm:spPr/>
    </dgm:pt>
    <dgm:pt modelId="{7E2E9781-12F0-4B41-BB3A-9D0209B01FA9}" type="pres">
      <dgm:prSet presAssocID="{B27DB548-01BE-4F85-B602-F99E36C51449}" presName="Name35" presStyleLbl="parChTrans1D3" presStyleIdx="6" presStyleCnt="9"/>
      <dgm:spPr/>
    </dgm:pt>
    <dgm:pt modelId="{AE20AF4B-B3B3-4B2D-9AAE-A5C88FBE0C69}" type="pres">
      <dgm:prSet presAssocID="{0EC539B8-4DE9-4E95-961A-41E263D9DB63}" presName="hierRoot2" presStyleCnt="0">
        <dgm:presLayoutVars>
          <dgm:hierBranch val="init"/>
        </dgm:presLayoutVars>
      </dgm:prSet>
      <dgm:spPr/>
    </dgm:pt>
    <dgm:pt modelId="{CCA44604-3629-4FD2-B51B-33CD0AE166C0}" type="pres">
      <dgm:prSet presAssocID="{0EC539B8-4DE9-4E95-961A-41E263D9DB63}" presName="rootComposite" presStyleCnt="0"/>
      <dgm:spPr/>
    </dgm:pt>
    <dgm:pt modelId="{2D6DEBA7-5E34-48D5-B90E-3A309635B670}" type="pres">
      <dgm:prSet presAssocID="{0EC539B8-4DE9-4E95-961A-41E263D9DB63}" presName="rootText" presStyleLbl="node3" presStyleIdx="6" presStyleCnt="9">
        <dgm:presLayoutVars>
          <dgm:chPref val="3"/>
        </dgm:presLayoutVars>
      </dgm:prSet>
      <dgm:spPr/>
    </dgm:pt>
    <dgm:pt modelId="{1D319758-E2E7-459A-9C3F-82F0F337B459}" type="pres">
      <dgm:prSet presAssocID="{0EC539B8-4DE9-4E95-961A-41E263D9DB63}" presName="rootConnector" presStyleLbl="node3" presStyleIdx="6" presStyleCnt="9"/>
      <dgm:spPr/>
    </dgm:pt>
    <dgm:pt modelId="{25CEB49C-9EFB-4EC6-906D-3D8772966C81}" type="pres">
      <dgm:prSet presAssocID="{0EC539B8-4DE9-4E95-961A-41E263D9DB63}" presName="hierChild4" presStyleCnt="0"/>
      <dgm:spPr/>
    </dgm:pt>
    <dgm:pt modelId="{7E3D3652-F245-43AC-806A-10D48155BA4B}" type="pres">
      <dgm:prSet presAssocID="{6F834997-E568-409D-895D-F02B557A468E}" presName="Name37" presStyleLbl="parChTrans1D4" presStyleIdx="18" presStyleCnt="27"/>
      <dgm:spPr/>
    </dgm:pt>
    <dgm:pt modelId="{84697911-54BE-478E-8620-03457773821A}" type="pres">
      <dgm:prSet presAssocID="{872ED829-C5F1-4FFF-BF08-47C2D2EB3468}" presName="hierRoot2" presStyleCnt="0">
        <dgm:presLayoutVars>
          <dgm:hierBranch val="init"/>
        </dgm:presLayoutVars>
      </dgm:prSet>
      <dgm:spPr/>
    </dgm:pt>
    <dgm:pt modelId="{5609D953-749B-4523-90A8-A8D37FA86A09}" type="pres">
      <dgm:prSet presAssocID="{872ED829-C5F1-4FFF-BF08-47C2D2EB3468}" presName="rootComposite" presStyleCnt="0"/>
      <dgm:spPr/>
    </dgm:pt>
    <dgm:pt modelId="{FBB295F4-23E9-47C1-B3F3-CA21BCA3BC64}" type="pres">
      <dgm:prSet presAssocID="{872ED829-C5F1-4FFF-BF08-47C2D2EB3468}" presName="rootText" presStyleLbl="node4" presStyleIdx="18" presStyleCnt="27">
        <dgm:presLayoutVars>
          <dgm:chPref val="3"/>
        </dgm:presLayoutVars>
      </dgm:prSet>
      <dgm:spPr/>
    </dgm:pt>
    <dgm:pt modelId="{B4233968-8F4C-4478-A1F4-BB98377D5E54}" type="pres">
      <dgm:prSet presAssocID="{872ED829-C5F1-4FFF-BF08-47C2D2EB3468}" presName="rootConnector" presStyleLbl="node4" presStyleIdx="18" presStyleCnt="27"/>
      <dgm:spPr/>
    </dgm:pt>
    <dgm:pt modelId="{6FB852F5-FAF1-4113-989C-04BC255AE209}" type="pres">
      <dgm:prSet presAssocID="{872ED829-C5F1-4FFF-BF08-47C2D2EB3468}" presName="hierChild4" presStyleCnt="0"/>
      <dgm:spPr/>
    </dgm:pt>
    <dgm:pt modelId="{93AD351E-6542-4923-9030-F359720BFA7A}" type="pres">
      <dgm:prSet presAssocID="{872ED829-C5F1-4FFF-BF08-47C2D2EB3468}" presName="hierChild5" presStyleCnt="0"/>
      <dgm:spPr/>
    </dgm:pt>
    <dgm:pt modelId="{1CCDF68E-267C-49B7-8216-50BB4DA7EAD6}" type="pres">
      <dgm:prSet presAssocID="{D9736100-1DD1-4BF7-BF2D-E532CB8D9E2A}" presName="Name37" presStyleLbl="parChTrans1D4" presStyleIdx="19" presStyleCnt="27"/>
      <dgm:spPr/>
    </dgm:pt>
    <dgm:pt modelId="{725CF483-E65A-485B-BA8B-B9DDD81618E4}" type="pres">
      <dgm:prSet presAssocID="{BC82CF2A-2D50-4F8F-A6BA-49A00DFE5017}" presName="hierRoot2" presStyleCnt="0">
        <dgm:presLayoutVars>
          <dgm:hierBranch val="init"/>
        </dgm:presLayoutVars>
      </dgm:prSet>
      <dgm:spPr/>
    </dgm:pt>
    <dgm:pt modelId="{AE8D8BB7-E3D6-45F4-87E0-00F4D68318C2}" type="pres">
      <dgm:prSet presAssocID="{BC82CF2A-2D50-4F8F-A6BA-49A00DFE5017}" presName="rootComposite" presStyleCnt="0"/>
      <dgm:spPr/>
    </dgm:pt>
    <dgm:pt modelId="{F6F178E9-43A1-405F-B960-EF0847BAFFF9}" type="pres">
      <dgm:prSet presAssocID="{BC82CF2A-2D50-4F8F-A6BA-49A00DFE5017}" presName="rootText" presStyleLbl="node4" presStyleIdx="19" presStyleCnt="27">
        <dgm:presLayoutVars>
          <dgm:chPref val="3"/>
        </dgm:presLayoutVars>
      </dgm:prSet>
      <dgm:spPr/>
    </dgm:pt>
    <dgm:pt modelId="{2D145CB1-FEA8-4FF9-8A68-78A374182C73}" type="pres">
      <dgm:prSet presAssocID="{BC82CF2A-2D50-4F8F-A6BA-49A00DFE5017}" presName="rootConnector" presStyleLbl="node4" presStyleIdx="19" presStyleCnt="27"/>
      <dgm:spPr/>
    </dgm:pt>
    <dgm:pt modelId="{3D6D63F7-AAE1-48F4-A24F-21BBB79FCEA9}" type="pres">
      <dgm:prSet presAssocID="{BC82CF2A-2D50-4F8F-A6BA-49A00DFE5017}" presName="hierChild4" presStyleCnt="0"/>
      <dgm:spPr/>
    </dgm:pt>
    <dgm:pt modelId="{29A8EE9E-93B5-480D-9D89-9071CFD2B864}" type="pres">
      <dgm:prSet presAssocID="{BC82CF2A-2D50-4F8F-A6BA-49A00DFE5017}" presName="hierChild5" presStyleCnt="0"/>
      <dgm:spPr/>
    </dgm:pt>
    <dgm:pt modelId="{48480025-D0FF-4799-8394-4DA96AF0CF31}" type="pres">
      <dgm:prSet presAssocID="{E8CCFDCD-C06F-4E7F-8DF7-E1941B2FAC29}" presName="Name37" presStyleLbl="parChTrans1D4" presStyleIdx="20" presStyleCnt="27"/>
      <dgm:spPr/>
    </dgm:pt>
    <dgm:pt modelId="{8F404A87-A829-44E3-B2BB-C0BD60CDF397}" type="pres">
      <dgm:prSet presAssocID="{CEADC0AE-C7DC-4CD0-A3A9-ADBF322EAC35}" presName="hierRoot2" presStyleCnt="0">
        <dgm:presLayoutVars>
          <dgm:hierBranch val="init"/>
        </dgm:presLayoutVars>
      </dgm:prSet>
      <dgm:spPr/>
    </dgm:pt>
    <dgm:pt modelId="{DA1B2548-F7E2-49E3-89FF-0B7BC65C271B}" type="pres">
      <dgm:prSet presAssocID="{CEADC0AE-C7DC-4CD0-A3A9-ADBF322EAC35}" presName="rootComposite" presStyleCnt="0"/>
      <dgm:spPr/>
    </dgm:pt>
    <dgm:pt modelId="{ABE9FC8E-C5CC-41B2-BE4F-2B7F8719E143}" type="pres">
      <dgm:prSet presAssocID="{CEADC0AE-C7DC-4CD0-A3A9-ADBF322EAC35}" presName="rootText" presStyleLbl="node4" presStyleIdx="20" presStyleCnt="27">
        <dgm:presLayoutVars>
          <dgm:chPref val="3"/>
        </dgm:presLayoutVars>
      </dgm:prSet>
      <dgm:spPr/>
    </dgm:pt>
    <dgm:pt modelId="{6B237302-878E-45C0-B7C8-9B63C322B02A}" type="pres">
      <dgm:prSet presAssocID="{CEADC0AE-C7DC-4CD0-A3A9-ADBF322EAC35}" presName="rootConnector" presStyleLbl="node4" presStyleIdx="20" presStyleCnt="27"/>
      <dgm:spPr/>
    </dgm:pt>
    <dgm:pt modelId="{C12A4972-DE91-447B-B4F5-DBDF0F58E3D3}" type="pres">
      <dgm:prSet presAssocID="{CEADC0AE-C7DC-4CD0-A3A9-ADBF322EAC35}" presName="hierChild4" presStyleCnt="0"/>
      <dgm:spPr/>
    </dgm:pt>
    <dgm:pt modelId="{2ACF2172-3B7D-40C8-A1F8-BC963EAF94D5}" type="pres">
      <dgm:prSet presAssocID="{CEADC0AE-C7DC-4CD0-A3A9-ADBF322EAC35}" presName="hierChild5" presStyleCnt="0"/>
      <dgm:spPr/>
    </dgm:pt>
    <dgm:pt modelId="{7D4625DD-CC6A-4BAB-BBE1-80D0AC3C50A0}" type="pres">
      <dgm:prSet presAssocID="{0EC539B8-4DE9-4E95-961A-41E263D9DB63}" presName="hierChild5" presStyleCnt="0"/>
      <dgm:spPr/>
    </dgm:pt>
    <dgm:pt modelId="{EEBDD890-4938-45DC-9E20-16EA541DCC29}" type="pres">
      <dgm:prSet presAssocID="{92429506-598E-4372-821D-A988F5BC8CF6}" presName="Name35" presStyleLbl="parChTrans1D3" presStyleIdx="7" presStyleCnt="9"/>
      <dgm:spPr/>
    </dgm:pt>
    <dgm:pt modelId="{8F8FE874-94D7-4386-A177-F10EB93285A8}" type="pres">
      <dgm:prSet presAssocID="{44BF5166-3933-4340-A2AA-5DB84DF2C764}" presName="hierRoot2" presStyleCnt="0">
        <dgm:presLayoutVars>
          <dgm:hierBranch val="init"/>
        </dgm:presLayoutVars>
      </dgm:prSet>
      <dgm:spPr/>
    </dgm:pt>
    <dgm:pt modelId="{94CB3342-0304-43DE-9BA6-874DD2782C89}" type="pres">
      <dgm:prSet presAssocID="{44BF5166-3933-4340-A2AA-5DB84DF2C764}" presName="rootComposite" presStyleCnt="0"/>
      <dgm:spPr/>
    </dgm:pt>
    <dgm:pt modelId="{EA1F9752-DC90-4557-B1A6-E8C8E77A5730}" type="pres">
      <dgm:prSet presAssocID="{44BF5166-3933-4340-A2AA-5DB84DF2C764}" presName="rootText" presStyleLbl="node3" presStyleIdx="7" presStyleCnt="9">
        <dgm:presLayoutVars>
          <dgm:chPref val="3"/>
        </dgm:presLayoutVars>
      </dgm:prSet>
      <dgm:spPr/>
    </dgm:pt>
    <dgm:pt modelId="{8BB4D729-11B0-4DE0-8757-A08F970C248A}" type="pres">
      <dgm:prSet presAssocID="{44BF5166-3933-4340-A2AA-5DB84DF2C764}" presName="rootConnector" presStyleLbl="node3" presStyleIdx="7" presStyleCnt="9"/>
      <dgm:spPr/>
    </dgm:pt>
    <dgm:pt modelId="{477C9BE6-A894-43F9-9B7F-3AC804776EC1}" type="pres">
      <dgm:prSet presAssocID="{44BF5166-3933-4340-A2AA-5DB84DF2C764}" presName="hierChild4" presStyleCnt="0"/>
      <dgm:spPr/>
    </dgm:pt>
    <dgm:pt modelId="{FA0439AF-E709-473A-BA72-B760D1D3D893}" type="pres">
      <dgm:prSet presAssocID="{4E114FCC-A79E-40B4-9F1A-076089979079}" presName="Name37" presStyleLbl="parChTrans1D4" presStyleIdx="21" presStyleCnt="27"/>
      <dgm:spPr/>
    </dgm:pt>
    <dgm:pt modelId="{DD856EB5-9E66-4A17-B9C9-8F973C3CF00A}" type="pres">
      <dgm:prSet presAssocID="{06D278DE-AAD0-46C8-9442-48E712498CDE}" presName="hierRoot2" presStyleCnt="0">
        <dgm:presLayoutVars>
          <dgm:hierBranch val="init"/>
        </dgm:presLayoutVars>
      </dgm:prSet>
      <dgm:spPr/>
    </dgm:pt>
    <dgm:pt modelId="{28A77536-8AB7-4B91-BF20-1D1B6999C4CD}" type="pres">
      <dgm:prSet presAssocID="{06D278DE-AAD0-46C8-9442-48E712498CDE}" presName="rootComposite" presStyleCnt="0"/>
      <dgm:spPr/>
    </dgm:pt>
    <dgm:pt modelId="{CC2A98E0-B19F-4E50-9F38-0D0A04EAA5B7}" type="pres">
      <dgm:prSet presAssocID="{06D278DE-AAD0-46C8-9442-48E712498CDE}" presName="rootText" presStyleLbl="node4" presStyleIdx="21" presStyleCnt="27">
        <dgm:presLayoutVars>
          <dgm:chPref val="3"/>
        </dgm:presLayoutVars>
      </dgm:prSet>
      <dgm:spPr/>
    </dgm:pt>
    <dgm:pt modelId="{95BC2B30-0DB9-4154-83AD-AF1A59C5C5FA}" type="pres">
      <dgm:prSet presAssocID="{06D278DE-AAD0-46C8-9442-48E712498CDE}" presName="rootConnector" presStyleLbl="node4" presStyleIdx="21" presStyleCnt="27"/>
      <dgm:spPr/>
    </dgm:pt>
    <dgm:pt modelId="{047C06B2-65B9-452D-AD44-703EF08DD6A5}" type="pres">
      <dgm:prSet presAssocID="{06D278DE-AAD0-46C8-9442-48E712498CDE}" presName="hierChild4" presStyleCnt="0"/>
      <dgm:spPr/>
    </dgm:pt>
    <dgm:pt modelId="{78C11D6E-02E5-47B3-B367-7998E0DC5D01}" type="pres">
      <dgm:prSet presAssocID="{06D278DE-AAD0-46C8-9442-48E712498CDE}" presName="hierChild5" presStyleCnt="0"/>
      <dgm:spPr/>
    </dgm:pt>
    <dgm:pt modelId="{4500B307-3F86-4C06-B0C2-A4734727D2DE}" type="pres">
      <dgm:prSet presAssocID="{A0E1132C-16ED-4448-B3C6-0E1825A4E1D0}" presName="Name37" presStyleLbl="parChTrans1D4" presStyleIdx="22" presStyleCnt="27"/>
      <dgm:spPr/>
    </dgm:pt>
    <dgm:pt modelId="{68D994C8-4716-4E34-A787-67E92B6AEFF8}" type="pres">
      <dgm:prSet presAssocID="{47C1A878-7F9B-4F53-A79E-0BB904E27966}" presName="hierRoot2" presStyleCnt="0">
        <dgm:presLayoutVars>
          <dgm:hierBranch val="init"/>
        </dgm:presLayoutVars>
      </dgm:prSet>
      <dgm:spPr/>
    </dgm:pt>
    <dgm:pt modelId="{AB5DAB2F-A828-427B-987E-2D9EE0758E2A}" type="pres">
      <dgm:prSet presAssocID="{47C1A878-7F9B-4F53-A79E-0BB904E27966}" presName="rootComposite" presStyleCnt="0"/>
      <dgm:spPr/>
    </dgm:pt>
    <dgm:pt modelId="{4F7BFD98-CC97-4AC2-A0E5-47A1391F2F4C}" type="pres">
      <dgm:prSet presAssocID="{47C1A878-7F9B-4F53-A79E-0BB904E27966}" presName="rootText" presStyleLbl="node4" presStyleIdx="22" presStyleCnt="27">
        <dgm:presLayoutVars>
          <dgm:chPref val="3"/>
        </dgm:presLayoutVars>
      </dgm:prSet>
      <dgm:spPr/>
    </dgm:pt>
    <dgm:pt modelId="{632DD9C9-A918-4870-B33D-4B944675D8EB}" type="pres">
      <dgm:prSet presAssocID="{47C1A878-7F9B-4F53-A79E-0BB904E27966}" presName="rootConnector" presStyleLbl="node4" presStyleIdx="22" presStyleCnt="27"/>
      <dgm:spPr/>
    </dgm:pt>
    <dgm:pt modelId="{A2C2F67B-F1EF-4442-9F35-DC35210C9A13}" type="pres">
      <dgm:prSet presAssocID="{47C1A878-7F9B-4F53-A79E-0BB904E27966}" presName="hierChild4" presStyleCnt="0"/>
      <dgm:spPr/>
    </dgm:pt>
    <dgm:pt modelId="{C862B09A-092D-487F-823B-AEFCADD2630E}" type="pres">
      <dgm:prSet presAssocID="{47C1A878-7F9B-4F53-A79E-0BB904E27966}" presName="hierChild5" presStyleCnt="0"/>
      <dgm:spPr/>
    </dgm:pt>
    <dgm:pt modelId="{72B96357-6E44-47D7-BE34-518054577C9B}" type="pres">
      <dgm:prSet presAssocID="{851CFC89-43D3-475A-ABB6-D270EBF3F529}" presName="Name37" presStyleLbl="parChTrans1D4" presStyleIdx="23" presStyleCnt="27"/>
      <dgm:spPr/>
    </dgm:pt>
    <dgm:pt modelId="{4CE6D744-1F08-45E5-98C4-524CB257F897}" type="pres">
      <dgm:prSet presAssocID="{42F18436-766C-49DD-8B61-CAA2976D878A}" presName="hierRoot2" presStyleCnt="0">
        <dgm:presLayoutVars>
          <dgm:hierBranch val="init"/>
        </dgm:presLayoutVars>
      </dgm:prSet>
      <dgm:spPr/>
    </dgm:pt>
    <dgm:pt modelId="{5BF2E21B-7E0F-4522-AAEA-0AD55C10095B}" type="pres">
      <dgm:prSet presAssocID="{42F18436-766C-49DD-8B61-CAA2976D878A}" presName="rootComposite" presStyleCnt="0"/>
      <dgm:spPr/>
    </dgm:pt>
    <dgm:pt modelId="{CB5127E2-F86A-44B3-9CBE-297EFB24B5FD}" type="pres">
      <dgm:prSet presAssocID="{42F18436-766C-49DD-8B61-CAA2976D878A}" presName="rootText" presStyleLbl="node4" presStyleIdx="23" presStyleCnt="27">
        <dgm:presLayoutVars>
          <dgm:chPref val="3"/>
        </dgm:presLayoutVars>
      </dgm:prSet>
      <dgm:spPr/>
    </dgm:pt>
    <dgm:pt modelId="{0006479D-5497-49EB-8266-F3CAB09D6083}" type="pres">
      <dgm:prSet presAssocID="{42F18436-766C-49DD-8B61-CAA2976D878A}" presName="rootConnector" presStyleLbl="node4" presStyleIdx="23" presStyleCnt="27"/>
      <dgm:spPr/>
    </dgm:pt>
    <dgm:pt modelId="{FAAA73FF-4F05-4354-BEF4-8B9353DF540C}" type="pres">
      <dgm:prSet presAssocID="{42F18436-766C-49DD-8B61-CAA2976D878A}" presName="hierChild4" presStyleCnt="0"/>
      <dgm:spPr/>
    </dgm:pt>
    <dgm:pt modelId="{A4D04546-D4CE-4123-B6B4-7DA5D7429250}" type="pres">
      <dgm:prSet presAssocID="{42F18436-766C-49DD-8B61-CAA2976D878A}" presName="hierChild5" presStyleCnt="0"/>
      <dgm:spPr/>
    </dgm:pt>
    <dgm:pt modelId="{5EE384EB-4CF1-4B17-9E6E-D42D950B9332}" type="pres">
      <dgm:prSet presAssocID="{44BF5166-3933-4340-A2AA-5DB84DF2C764}" presName="hierChild5" presStyleCnt="0"/>
      <dgm:spPr/>
    </dgm:pt>
    <dgm:pt modelId="{C99F0041-F1E7-4243-A26B-08AA5D859F12}" type="pres">
      <dgm:prSet presAssocID="{BA4B5CFD-1867-40F8-837A-461883D8060A}" presName="Name35" presStyleLbl="parChTrans1D3" presStyleIdx="8" presStyleCnt="9"/>
      <dgm:spPr/>
    </dgm:pt>
    <dgm:pt modelId="{1D084CEF-ABE0-4914-B4E0-593486495AF9}" type="pres">
      <dgm:prSet presAssocID="{64280921-338F-4867-84C9-D1F579848392}" presName="hierRoot2" presStyleCnt="0">
        <dgm:presLayoutVars>
          <dgm:hierBranch val="init"/>
        </dgm:presLayoutVars>
      </dgm:prSet>
      <dgm:spPr/>
    </dgm:pt>
    <dgm:pt modelId="{57CE9034-4C5C-4948-8A00-6DDEF936D041}" type="pres">
      <dgm:prSet presAssocID="{64280921-338F-4867-84C9-D1F579848392}" presName="rootComposite" presStyleCnt="0"/>
      <dgm:spPr/>
    </dgm:pt>
    <dgm:pt modelId="{D5A629F6-A2A2-4E9A-B026-7582B7B028B2}" type="pres">
      <dgm:prSet presAssocID="{64280921-338F-4867-84C9-D1F579848392}" presName="rootText" presStyleLbl="node3" presStyleIdx="8" presStyleCnt="9">
        <dgm:presLayoutVars>
          <dgm:chPref val="3"/>
        </dgm:presLayoutVars>
      </dgm:prSet>
      <dgm:spPr/>
    </dgm:pt>
    <dgm:pt modelId="{2770328C-5DB7-413A-AAE8-5979FF18E4DB}" type="pres">
      <dgm:prSet presAssocID="{64280921-338F-4867-84C9-D1F579848392}" presName="rootConnector" presStyleLbl="node3" presStyleIdx="8" presStyleCnt="9"/>
      <dgm:spPr/>
    </dgm:pt>
    <dgm:pt modelId="{FBAE23A0-4E5C-4A1A-8C70-02E0E2FA5C12}" type="pres">
      <dgm:prSet presAssocID="{64280921-338F-4867-84C9-D1F579848392}" presName="hierChild4" presStyleCnt="0"/>
      <dgm:spPr/>
    </dgm:pt>
    <dgm:pt modelId="{DEF2622E-9412-4943-8439-A2740A78ECFE}" type="pres">
      <dgm:prSet presAssocID="{2ED31036-3626-4C58-BEB2-C9F6EE844F29}" presName="Name37" presStyleLbl="parChTrans1D4" presStyleIdx="24" presStyleCnt="27"/>
      <dgm:spPr/>
    </dgm:pt>
    <dgm:pt modelId="{5380F15A-9347-495E-B72F-DBBF01F128E2}" type="pres">
      <dgm:prSet presAssocID="{D0F7386A-039A-4A34-929C-8AD6FAB859E4}" presName="hierRoot2" presStyleCnt="0">
        <dgm:presLayoutVars>
          <dgm:hierBranch val="init"/>
        </dgm:presLayoutVars>
      </dgm:prSet>
      <dgm:spPr/>
    </dgm:pt>
    <dgm:pt modelId="{21542E2B-77A4-40EA-B053-8B234E9EE87E}" type="pres">
      <dgm:prSet presAssocID="{D0F7386A-039A-4A34-929C-8AD6FAB859E4}" presName="rootComposite" presStyleCnt="0"/>
      <dgm:spPr/>
    </dgm:pt>
    <dgm:pt modelId="{0D08AAEB-7F3E-4DA5-A3BF-B006AE304341}" type="pres">
      <dgm:prSet presAssocID="{D0F7386A-039A-4A34-929C-8AD6FAB859E4}" presName="rootText" presStyleLbl="node4" presStyleIdx="24" presStyleCnt="27">
        <dgm:presLayoutVars>
          <dgm:chPref val="3"/>
        </dgm:presLayoutVars>
      </dgm:prSet>
      <dgm:spPr/>
    </dgm:pt>
    <dgm:pt modelId="{789E6FA3-693D-476F-B53F-67680EEA08F0}" type="pres">
      <dgm:prSet presAssocID="{D0F7386A-039A-4A34-929C-8AD6FAB859E4}" presName="rootConnector" presStyleLbl="node4" presStyleIdx="24" presStyleCnt="27"/>
      <dgm:spPr/>
    </dgm:pt>
    <dgm:pt modelId="{654A1A34-20BF-4031-B9F7-A4AF27BF0D71}" type="pres">
      <dgm:prSet presAssocID="{D0F7386A-039A-4A34-929C-8AD6FAB859E4}" presName="hierChild4" presStyleCnt="0"/>
      <dgm:spPr/>
    </dgm:pt>
    <dgm:pt modelId="{A7D3BB93-446C-4FF0-B023-0DCF38BA207E}" type="pres">
      <dgm:prSet presAssocID="{D0F7386A-039A-4A34-929C-8AD6FAB859E4}" presName="hierChild5" presStyleCnt="0"/>
      <dgm:spPr/>
    </dgm:pt>
    <dgm:pt modelId="{9EE21A2A-7121-4384-B25F-1D181AA4E81D}" type="pres">
      <dgm:prSet presAssocID="{7369E703-BA0A-4606-A73B-C71BF6E39744}" presName="Name37" presStyleLbl="parChTrans1D4" presStyleIdx="25" presStyleCnt="27"/>
      <dgm:spPr/>
    </dgm:pt>
    <dgm:pt modelId="{31CCE6D9-610A-40CD-99DC-FFC214691EFF}" type="pres">
      <dgm:prSet presAssocID="{F68BED2C-F2C3-4DCA-996C-F3F5895E38DF}" presName="hierRoot2" presStyleCnt="0">
        <dgm:presLayoutVars>
          <dgm:hierBranch val="init"/>
        </dgm:presLayoutVars>
      </dgm:prSet>
      <dgm:spPr/>
    </dgm:pt>
    <dgm:pt modelId="{47A65B1B-1734-4353-A79D-B2484063CB73}" type="pres">
      <dgm:prSet presAssocID="{F68BED2C-F2C3-4DCA-996C-F3F5895E38DF}" presName="rootComposite" presStyleCnt="0"/>
      <dgm:spPr/>
    </dgm:pt>
    <dgm:pt modelId="{A849E156-35A2-4BDF-A39E-EE7FC423C0BF}" type="pres">
      <dgm:prSet presAssocID="{F68BED2C-F2C3-4DCA-996C-F3F5895E38DF}" presName="rootText" presStyleLbl="node4" presStyleIdx="25" presStyleCnt="27">
        <dgm:presLayoutVars>
          <dgm:chPref val="3"/>
        </dgm:presLayoutVars>
      </dgm:prSet>
      <dgm:spPr/>
    </dgm:pt>
    <dgm:pt modelId="{35F307E9-C08A-4505-BCC0-205E01BFAC34}" type="pres">
      <dgm:prSet presAssocID="{F68BED2C-F2C3-4DCA-996C-F3F5895E38DF}" presName="rootConnector" presStyleLbl="node4" presStyleIdx="25" presStyleCnt="27"/>
      <dgm:spPr/>
    </dgm:pt>
    <dgm:pt modelId="{A8633D4E-C472-4D0C-B5A7-D3205290C651}" type="pres">
      <dgm:prSet presAssocID="{F68BED2C-F2C3-4DCA-996C-F3F5895E38DF}" presName="hierChild4" presStyleCnt="0"/>
      <dgm:spPr/>
    </dgm:pt>
    <dgm:pt modelId="{17856AF7-1C9B-43F3-861B-55DDA582324A}" type="pres">
      <dgm:prSet presAssocID="{F68BED2C-F2C3-4DCA-996C-F3F5895E38DF}" presName="hierChild5" presStyleCnt="0"/>
      <dgm:spPr/>
    </dgm:pt>
    <dgm:pt modelId="{6A5D50C4-1D35-493B-B1E5-786647F81160}" type="pres">
      <dgm:prSet presAssocID="{5E33DD94-F73B-4309-BEF7-96BB7F655C4C}" presName="Name37" presStyleLbl="parChTrans1D4" presStyleIdx="26" presStyleCnt="27"/>
      <dgm:spPr/>
    </dgm:pt>
    <dgm:pt modelId="{56126F46-5DBB-49BE-9149-8C0B7499D331}" type="pres">
      <dgm:prSet presAssocID="{8B884FC0-5F37-4D16-8359-7656EC176391}" presName="hierRoot2" presStyleCnt="0">
        <dgm:presLayoutVars>
          <dgm:hierBranch val="init"/>
        </dgm:presLayoutVars>
      </dgm:prSet>
      <dgm:spPr/>
    </dgm:pt>
    <dgm:pt modelId="{62846B9A-B610-4276-8D2D-D00EC69BB656}" type="pres">
      <dgm:prSet presAssocID="{8B884FC0-5F37-4D16-8359-7656EC176391}" presName="rootComposite" presStyleCnt="0"/>
      <dgm:spPr/>
    </dgm:pt>
    <dgm:pt modelId="{A2CAE4BC-CA00-43E3-851D-DC4B3AF4D7AA}" type="pres">
      <dgm:prSet presAssocID="{8B884FC0-5F37-4D16-8359-7656EC176391}" presName="rootText" presStyleLbl="node4" presStyleIdx="26" presStyleCnt="27">
        <dgm:presLayoutVars>
          <dgm:chPref val="3"/>
        </dgm:presLayoutVars>
      </dgm:prSet>
      <dgm:spPr/>
    </dgm:pt>
    <dgm:pt modelId="{37651BD0-0C78-45D3-8AE2-18BBB8D3550A}" type="pres">
      <dgm:prSet presAssocID="{8B884FC0-5F37-4D16-8359-7656EC176391}" presName="rootConnector" presStyleLbl="node4" presStyleIdx="26" presStyleCnt="27"/>
      <dgm:spPr/>
    </dgm:pt>
    <dgm:pt modelId="{D7733CB9-ECF9-4872-86C7-DFACEB96BEFA}" type="pres">
      <dgm:prSet presAssocID="{8B884FC0-5F37-4D16-8359-7656EC176391}" presName="hierChild4" presStyleCnt="0"/>
      <dgm:spPr/>
    </dgm:pt>
    <dgm:pt modelId="{660198FE-DD43-4EE6-8A89-BA3115631677}" type="pres">
      <dgm:prSet presAssocID="{8B884FC0-5F37-4D16-8359-7656EC176391}" presName="hierChild5" presStyleCnt="0"/>
      <dgm:spPr/>
    </dgm:pt>
    <dgm:pt modelId="{DA78606E-D2AB-48EE-AA01-35BF90870C5B}" type="pres">
      <dgm:prSet presAssocID="{64280921-338F-4867-84C9-D1F579848392}" presName="hierChild5" presStyleCnt="0"/>
      <dgm:spPr/>
    </dgm:pt>
    <dgm:pt modelId="{232B612C-6183-43AC-A385-A07C01311462}" type="pres">
      <dgm:prSet presAssocID="{1926CDF7-60C1-4BDC-A432-E4A0F074AD46}" presName="hierChild5" presStyleCnt="0"/>
      <dgm:spPr/>
    </dgm:pt>
    <dgm:pt modelId="{2B7A4C1A-076B-46DF-A04D-99C6F599BD90}" type="pres">
      <dgm:prSet presAssocID="{5FB713B6-1641-4102-9AFD-DA34BCE97C2D}" presName="hierChild3" presStyleCnt="0"/>
      <dgm:spPr/>
    </dgm:pt>
  </dgm:ptLst>
  <dgm:cxnLst>
    <dgm:cxn modelId="{CA5DD700-C25F-446B-A9E2-9D8AD4985D57}" type="presOf" srcId="{BB6C7DAF-1F07-4604-869B-3BA84E4B3329}" destId="{E5FE4DAB-D49C-480C-B9C8-00502F673DD5}" srcOrd="0" destOrd="0" presId="urn:microsoft.com/office/officeart/2005/8/layout/orgChart1"/>
    <dgm:cxn modelId="{A5D50401-BC11-42E3-8A4F-E79994DF9036}" srcId="{1926CDF7-60C1-4BDC-A432-E4A0F074AD46}" destId="{64280921-338F-4867-84C9-D1F579848392}" srcOrd="2" destOrd="0" parTransId="{BA4B5CFD-1867-40F8-837A-461883D8060A}" sibTransId="{D90FCA9F-DAAC-462A-9818-847201F4417B}"/>
    <dgm:cxn modelId="{9488F102-6755-462D-BCBF-FAEE4C820570}" type="presOf" srcId="{635E68BD-BE36-4FF9-81EF-BB8B4CB6BB48}" destId="{3A6FBCF7-6FF6-4B5A-9FF9-EB528D37F0EA}" srcOrd="0" destOrd="0" presId="urn:microsoft.com/office/officeart/2005/8/layout/orgChart1"/>
    <dgm:cxn modelId="{67836D03-45B0-459C-9B1C-9FE9F3F7C1A4}" type="presOf" srcId="{DAC607BA-0AB3-47E8-A550-B2EAA8AC3B88}" destId="{86539896-8228-4F4E-9CF0-8B437541B6B3}" srcOrd="0" destOrd="0" presId="urn:microsoft.com/office/officeart/2005/8/layout/orgChart1"/>
    <dgm:cxn modelId="{C5167803-48BF-4268-B7D8-6E419A8E26AA}" type="presOf" srcId="{64280921-338F-4867-84C9-D1F579848392}" destId="{D5A629F6-A2A2-4E9A-B026-7582B7B028B2}" srcOrd="0" destOrd="0" presId="urn:microsoft.com/office/officeart/2005/8/layout/orgChart1"/>
    <dgm:cxn modelId="{F7769806-0F00-4623-8DB9-7B1F2BA0AEE3}" type="presOf" srcId="{7CC07D62-8904-49BB-B550-8D2B5772623E}" destId="{3962EB4E-AB89-4DAB-A9BA-DDE4B9A2430E}" srcOrd="1" destOrd="0" presId="urn:microsoft.com/office/officeart/2005/8/layout/orgChart1"/>
    <dgm:cxn modelId="{C3CEA107-BF26-4003-91D3-526E646FCC6A}" type="presOf" srcId="{872ED829-C5F1-4FFF-BF08-47C2D2EB3468}" destId="{FBB295F4-23E9-47C1-B3F3-CA21BCA3BC64}" srcOrd="0" destOrd="0" presId="urn:microsoft.com/office/officeart/2005/8/layout/orgChart1"/>
    <dgm:cxn modelId="{08AA1308-4660-4501-B2FF-4B41102DF9BD}" srcId="{31644A7C-B627-4D4A-80BC-FE5CCF3155F6}" destId="{91E26DCE-A8B0-4C05-83B5-C0AC8CF707D9}" srcOrd="2" destOrd="0" parTransId="{B56F6556-AA0C-4265-A000-A158E83CF20C}" sibTransId="{C330293D-F737-4B65-B0A1-DA95254C7353}"/>
    <dgm:cxn modelId="{B9D17B0C-A0C4-4571-A099-0E9B355F2C10}" type="presOf" srcId="{A0E1132C-16ED-4448-B3C6-0E1825A4E1D0}" destId="{4500B307-3F86-4C06-B0C2-A4734727D2DE}" srcOrd="0" destOrd="0" presId="urn:microsoft.com/office/officeart/2005/8/layout/orgChart1"/>
    <dgm:cxn modelId="{F57A5D10-8B87-48CB-80D3-B4D155CC0392}" srcId="{2C4A3753-C572-4CE8-BB57-2C63EAB820C0}" destId="{BB9C8C9F-43A5-463A-9CE4-ADAEFEEEAECF}" srcOrd="2" destOrd="0" parTransId="{80A39D01-AA77-4944-AFAC-C0A137361C01}" sibTransId="{EF441F1C-B2AC-4269-8C6B-75F06A26C2DB}"/>
    <dgm:cxn modelId="{787C0713-F4B7-439A-ABD9-1F27EDEF69A6}" type="presOf" srcId="{DDC0469C-3E2B-4DFA-9455-3F7E8F18B4C9}" destId="{85FC8AA9-3A38-452B-9FD5-8516761D6457}" srcOrd="1" destOrd="0" presId="urn:microsoft.com/office/officeart/2005/8/layout/orgChart1"/>
    <dgm:cxn modelId="{12E03113-FF36-4FA3-96D6-D057DF178E10}" srcId="{0EC539B8-4DE9-4E95-961A-41E263D9DB63}" destId="{CEADC0AE-C7DC-4CD0-A3A9-ADBF322EAC35}" srcOrd="2" destOrd="0" parTransId="{E8CCFDCD-C06F-4E7F-8DF7-E1941B2FAC29}" sibTransId="{1ECDB890-2B70-48A7-9EE1-E3F50BF78A91}"/>
    <dgm:cxn modelId="{7BF3FB13-91F1-4B1E-97B7-1FA8E4889615}" type="presOf" srcId="{0C720EDB-F8EE-4BD6-95D8-5EB34AB72059}" destId="{E8ABB021-BD0D-414F-A238-8AF79542258A}" srcOrd="0" destOrd="0" presId="urn:microsoft.com/office/officeart/2005/8/layout/orgChart1"/>
    <dgm:cxn modelId="{A7F7DF14-43F3-491B-8777-311E250276AD}" type="presOf" srcId="{91E26DCE-A8B0-4C05-83B5-C0AC8CF707D9}" destId="{81BFD527-91E8-46B2-96D8-D1F1B2382DC7}" srcOrd="1" destOrd="0" presId="urn:microsoft.com/office/officeart/2005/8/layout/orgChart1"/>
    <dgm:cxn modelId="{EAE5F814-D588-42BD-8D9D-5E36F257C4FF}" srcId="{44BF5166-3933-4340-A2AA-5DB84DF2C764}" destId="{47C1A878-7F9B-4F53-A79E-0BB904E27966}" srcOrd="1" destOrd="0" parTransId="{A0E1132C-16ED-4448-B3C6-0E1825A4E1D0}" sibTransId="{A8D9A49F-AECC-4972-A88E-17DCEDD4E640}"/>
    <dgm:cxn modelId="{353FFA14-DF68-4D75-88A0-6B27ADC8E4C8}" type="presOf" srcId="{64280921-338F-4867-84C9-D1F579848392}" destId="{2770328C-5DB7-413A-AAE8-5979FF18E4DB}" srcOrd="1" destOrd="0" presId="urn:microsoft.com/office/officeart/2005/8/layout/orgChart1"/>
    <dgm:cxn modelId="{FB2D1815-F79E-4416-A5DA-4CCE6BD019C6}" srcId="{1926CDF7-60C1-4BDC-A432-E4A0F074AD46}" destId="{44BF5166-3933-4340-A2AA-5DB84DF2C764}" srcOrd="1" destOrd="0" parTransId="{92429506-598E-4372-821D-A988F5BC8CF6}" sibTransId="{1EE44426-7134-47EE-BF1C-47CA4494C9DB}"/>
    <dgm:cxn modelId="{540B3315-766D-4029-8794-F2E76A8A7DDB}" type="presOf" srcId="{7DFAB88D-F5B1-4085-8500-42EC160FA1F4}" destId="{32373F05-8672-46F3-AABF-7CAFC0D70D1C}" srcOrd="1" destOrd="0" presId="urn:microsoft.com/office/officeart/2005/8/layout/orgChart1"/>
    <dgm:cxn modelId="{46FF4B16-D246-4B19-AE2F-62E9460E25BD}" srcId="{F0B0C12A-6BCB-4620-9F10-A5E685D253A9}" destId="{5FB713B6-1641-4102-9AFD-DA34BCE97C2D}" srcOrd="0" destOrd="0" parTransId="{5804C610-8B5E-45E7-B724-B498CB68E0F4}" sibTransId="{76FCD5AF-9923-42FD-8B0B-6AB68B43F14C}"/>
    <dgm:cxn modelId="{A8A78A1B-ADB3-44BD-87EA-D66B7605F7FA}" type="presOf" srcId="{F0438328-8640-4EB7-B60D-B52670A39DBC}" destId="{2D8D8518-690C-4236-B30F-9D4735585CAC}" srcOrd="0" destOrd="0" presId="urn:microsoft.com/office/officeart/2005/8/layout/orgChart1"/>
    <dgm:cxn modelId="{1277391E-FA13-4966-8BBB-99AD97408954}" type="presOf" srcId="{F8C24C7E-500C-4C0F-8579-1B45355F2C95}" destId="{549FE26F-9029-4E49-8697-126C6DBE966C}" srcOrd="0" destOrd="0" presId="urn:microsoft.com/office/officeart/2005/8/layout/orgChart1"/>
    <dgm:cxn modelId="{F678CF20-2C16-41E2-92F4-C0C29E336AE8}" srcId="{325A150E-53B9-4418-9204-C37793B7307B}" destId="{7640487F-AED2-4029-88E3-7B009F67EF48}" srcOrd="2" destOrd="0" parTransId="{595FD764-0F97-4F33-9796-BA2E3EF82A6F}" sibTransId="{1F631CE9-3C44-471E-8EAD-0464B8660AB5}"/>
    <dgm:cxn modelId="{6B607327-7D2B-4B16-AF7E-549912DE37C2}" srcId="{BB6C7DAF-1F07-4604-869B-3BA84E4B3329}" destId="{E0A93414-B2CA-419C-B6E4-2B8E436C5EFC}" srcOrd="2" destOrd="0" parTransId="{3B27687D-B636-4A0B-8F19-A6A1BA272B4D}" sibTransId="{C80C00CB-FB60-4876-9C43-DD231E733DC7}"/>
    <dgm:cxn modelId="{1D162529-91F8-44E2-823A-78824580DA4A}" type="presOf" srcId="{91DF2D98-BC02-4C74-931D-F75CE7C3766F}" destId="{09FC9131-236B-4B5A-935C-1346674584D9}" srcOrd="0" destOrd="0" presId="urn:microsoft.com/office/officeart/2005/8/layout/orgChart1"/>
    <dgm:cxn modelId="{92269C2B-E6D9-4911-B70B-A8D6D5847186}" srcId="{31644A7C-B627-4D4A-80BC-FE5CCF3155F6}" destId="{0C720EDB-F8EE-4BD6-95D8-5EB34AB72059}" srcOrd="0" destOrd="0" parTransId="{472D6AA6-E9C0-403E-BB9B-BBB759E2C9BE}" sibTransId="{3CBEF1C8-8207-46CB-98A4-C678DC6E291D}"/>
    <dgm:cxn modelId="{DA6B0A2C-AAB5-410D-9E91-95CCA7F0A8D8}" type="presOf" srcId="{C92F1C00-151E-47C9-8DDB-62A96C011806}" destId="{CDF35163-B242-416A-9A79-79E0662B6D89}" srcOrd="0" destOrd="0" presId="urn:microsoft.com/office/officeart/2005/8/layout/orgChart1"/>
    <dgm:cxn modelId="{2CAB352E-0D3E-4CD2-900F-22FC621D221E}" srcId="{5DC6BF41-A26A-4F36-9FC4-817DEF378020}" destId="{325A150E-53B9-4418-9204-C37793B7307B}" srcOrd="2" destOrd="0" parTransId="{FF3C8F99-C202-43C3-A1F9-74B0313A2B32}" sibTransId="{9554C8D0-3464-42C1-A755-443D3040C078}"/>
    <dgm:cxn modelId="{BFC00D35-BB35-4781-8283-FEADC8F36762}" type="presOf" srcId="{F0B0C12A-6BCB-4620-9F10-A5E685D253A9}" destId="{2A9B0EC4-5CB8-4CFD-8CF5-9B4156118BA0}" srcOrd="0" destOrd="0" presId="urn:microsoft.com/office/officeart/2005/8/layout/orgChart1"/>
    <dgm:cxn modelId="{5154C436-32FC-44B2-B2E9-8941543DABE9}" type="presOf" srcId="{E0A93414-B2CA-419C-B6E4-2B8E436C5EFC}" destId="{909E0E0E-33C2-4A69-93A6-2558A3ED5C3A}" srcOrd="1" destOrd="0" presId="urn:microsoft.com/office/officeart/2005/8/layout/orgChart1"/>
    <dgm:cxn modelId="{F128B138-8F8F-4F33-88DC-3EE1C023CBD6}" type="presOf" srcId="{55250D2C-2F93-46EB-BEAA-3EEC580078AE}" destId="{8D054046-84A7-44DB-8C6E-D2CBEF77A74E}" srcOrd="0" destOrd="0" presId="urn:microsoft.com/office/officeart/2005/8/layout/orgChart1"/>
    <dgm:cxn modelId="{2422363D-3CA2-485B-AB57-411BD5B05E4B}" type="presOf" srcId="{E0A93414-B2CA-419C-B6E4-2B8E436C5EFC}" destId="{00547B80-4614-49BA-9F24-F47E4B8211F4}" srcOrd="0" destOrd="0" presId="urn:microsoft.com/office/officeart/2005/8/layout/orgChart1"/>
    <dgm:cxn modelId="{AF0EFA40-B2AB-4D80-BB4C-D02B88C5F771}" type="presOf" srcId="{BC82CF2A-2D50-4F8F-A6BA-49A00DFE5017}" destId="{F6F178E9-43A1-405F-B960-EF0847BAFFF9}" srcOrd="0" destOrd="0" presId="urn:microsoft.com/office/officeart/2005/8/layout/orgChart1"/>
    <dgm:cxn modelId="{DDAA435C-6483-43FB-9815-A738B2A33185}" type="presOf" srcId="{F68BED2C-F2C3-4DCA-996C-F3F5895E38DF}" destId="{35F307E9-C08A-4505-BCC0-205E01BFAC34}" srcOrd="1" destOrd="0" presId="urn:microsoft.com/office/officeart/2005/8/layout/orgChart1"/>
    <dgm:cxn modelId="{2CF1F35C-D61D-4B39-A97A-213A85970667}" type="presOf" srcId="{91E26DCE-A8B0-4C05-83B5-C0AC8CF707D9}" destId="{D2EDEA3E-B423-47D6-9AF0-E6E3121B050C}" srcOrd="0" destOrd="0" presId="urn:microsoft.com/office/officeart/2005/8/layout/orgChart1"/>
    <dgm:cxn modelId="{3BD9195F-060A-4037-98D8-EF190B74D59F}" srcId="{64280921-338F-4867-84C9-D1F579848392}" destId="{F68BED2C-F2C3-4DCA-996C-F3F5895E38DF}" srcOrd="1" destOrd="0" parTransId="{7369E703-BA0A-4606-A73B-C71BF6E39744}" sibTransId="{6DA91425-2548-49BC-80A0-DF4B25D672E8}"/>
    <dgm:cxn modelId="{51833060-42F7-4C68-8AB5-C99A645F77A5}" srcId="{44BF5166-3933-4340-A2AA-5DB84DF2C764}" destId="{06D278DE-AAD0-46C8-9442-48E712498CDE}" srcOrd="0" destOrd="0" parTransId="{4E114FCC-A79E-40B4-9F1A-076089979079}" sibTransId="{6FC7D278-A60E-4C6A-97E7-30BFFF8467DD}"/>
    <dgm:cxn modelId="{3D32B260-5FB0-4F84-8563-085FD0EE46B9}" srcId="{5DC6BF41-A26A-4F36-9FC4-817DEF378020}" destId="{2C4A3753-C572-4CE8-BB57-2C63EAB820C0}" srcOrd="0" destOrd="0" parTransId="{DC295C28-E3D0-466A-8A83-C879C183D366}" sibTransId="{3A52779B-3A02-4D11-B1C6-6AF975283A1B}"/>
    <dgm:cxn modelId="{EE0A0642-EE20-4861-8F46-258BACA611A8}" type="presOf" srcId="{47C1A878-7F9B-4F53-A79E-0BB904E27966}" destId="{632DD9C9-A918-4870-B33D-4B944675D8EB}" srcOrd="1" destOrd="0" presId="urn:microsoft.com/office/officeart/2005/8/layout/orgChart1"/>
    <dgm:cxn modelId="{DAD82962-1353-4CFA-B517-7B81BE13153B}" type="presOf" srcId="{6A416DE3-0B8C-45AF-B5CA-3B64F8A34E0D}" destId="{EFFAA906-0242-4A17-AE68-52E536A39622}" srcOrd="0" destOrd="0" presId="urn:microsoft.com/office/officeart/2005/8/layout/orgChart1"/>
    <dgm:cxn modelId="{18965442-4021-4D8E-9C26-9A5B004FFF96}" type="presOf" srcId="{E8CCFDCD-C06F-4E7F-8DF7-E1941B2FAC29}" destId="{48480025-D0FF-4799-8394-4DA96AF0CF31}" srcOrd="0" destOrd="0" presId="urn:microsoft.com/office/officeart/2005/8/layout/orgChart1"/>
    <dgm:cxn modelId="{C7601265-574D-4917-96D3-BC24E448D0D6}" type="presOf" srcId="{41A0BCF0-43BC-4D05-8A6B-36755EC88D1C}" destId="{E664F401-AE0E-4A95-9E53-08905372649D}" srcOrd="0" destOrd="0" presId="urn:microsoft.com/office/officeart/2005/8/layout/orgChart1"/>
    <dgm:cxn modelId="{2B594A45-46FC-44FB-B111-60DE2901D3E8}" srcId="{325A150E-53B9-4418-9204-C37793B7307B}" destId="{9A2CA2FB-D423-49FB-BDEB-5375D0019EC4}" srcOrd="1" destOrd="0" parTransId="{91DF2D98-BC02-4C74-931D-F75CE7C3766F}" sibTransId="{5CC5AA4F-9DF7-419D-8144-2201CDBA5894}"/>
    <dgm:cxn modelId="{31404C46-DA32-400A-879A-8AF02C483218}" srcId="{5BAC4292-2AB1-469A-8C3F-2FF4DE364E9A}" destId="{F8C24C7E-500C-4C0F-8579-1B45355F2C95}" srcOrd="1" destOrd="0" parTransId="{43CB3A21-01FD-4CE5-8329-28B3CC1DE747}" sibTransId="{99B06DCC-F6F9-405E-850A-58BA90EBEE2E}"/>
    <dgm:cxn modelId="{62B59A47-3EDA-4EA3-919D-147E0A814567}" srcId="{5DC6BF41-A26A-4F36-9FC4-817DEF378020}" destId="{7DFAB88D-F5B1-4085-8500-42EC160FA1F4}" srcOrd="1" destOrd="0" parTransId="{6A567E0B-0DEF-4667-960A-31E4B099BD7B}" sibTransId="{7CB2E351-C619-452D-BA7D-07DA28351C7E}"/>
    <dgm:cxn modelId="{B3E1A547-984F-4DA5-B6C6-29F416D19A03}" type="presOf" srcId="{D0F7386A-039A-4A34-929C-8AD6FAB859E4}" destId="{789E6FA3-693D-476F-B53F-67680EEA08F0}" srcOrd="1" destOrd="0" presId="urn:microsoft.com/office/officeart/2005/8/layout/orgChart1"/>
    <dgm:cxn modelId="{B396D667-A43A-4E95-9E27-33B731115838}" srcId="{BB6C7DAF-1F07-4604-869B-3BA84E4B3329}" destId="{5BAC4292-2AB1-469A-8C3F-2FF4DE364E9A}" srcOrd="1" destOrd="0" parTransId="{F6CF1C44-3196-4692-976E-0A8BDD7783B1}" sibTransId="{2071E2CF-47B3-44BC-AC4B-36316468D678}"/>
    <dgm:cxn modelId="{BFA71D48-DC9F-4A7F-9889-0CB52C4F9923}" type="presOf" srcId="{0EC539B8-4DE9-4E95-961A-41E263D9DB63}" destId="{1D319758-E2E7-459A-9C3F-82F0F337B459}" srcOrd="1" destOrd="0" presId="urn:microsoft.com/office/officeart/2005/8/layout/orgChart1"/>
    <dgm:cxn modelId="{D39CA248-873A-4752-8420-38A5D8C66996}" type="presOf" srcId="{494BC7DB-FE5D-48C1-8714-B7E00BD94766}" destId="{F18A6250-5EDA-441E-A7B0-1FF3495B3111}" srcOrd="0" destOrd="0" presId="urn:microsoft.com/office/officeart/2005/8/layout/orgChart1"/>
    <dgm:cxn modelId="{682B6769-9F6D-44BC-AA37-A33AE4256C87}" type="presOf" srcId="{B56F6556-AA0C-4265-A000-A158E83CF20C}" destId="{F248159D-044F-4C28-9E06-ABBF2857F3F8}" srcOrd="0" destOrd="0" presId="urn:microsoft.com/office/officeart/2005/8/layout/orgChart1"/>
    <dgm:cxn modelId="{4BA96E69-1C83-4300-9025-339A30D554BD}" type="presOf" srcId="{BB6C7DAF-1F07-4604-869B-3BA84E4B3329}" destId="{0714A7ED-24CF-453D-888C-C32BEA2A3D9C}" srcOrd="1" destOrd="0" presId="urn:microsoft.com/office/officeart/2005/8/layout/orgChart1"/>
    <dgm:cxn modelId="{7349184A-1F7A-49F7-B5D1-6D2A9BA9C3C6}" type="presOf" srcId="{53FC08A4-15C9-47A4-89B9-B2A46185AAB4}" destId="{2D25BCC9-FD9C-4179-AC2D-470B1EE04CD7}" srcOrd="0" destOrd="0" presId="urn:microsoft.com/office/officeart/2005/8/layout/orgChart1"/>
    <dgm:cxn modelId="{A3B6636A-7796-49E2-8583-B498EDDF5574}" type="presOf" srcId="{44BF5166-3933-4340-A2AA-5DB84DF2C764}" destId="{8BB4D729-11B0-4DE0-8757-A08F970C248A}" srcOrd="1" destOrd="0" presId="urn:microsoft.com/office/officeart/2005/8/layout/orgChart1"/>
    <dgm:cxn modelId="{6FE4986A-EA36-41E1-A8E0-CCF5D6D18FE4}" type="presOf" srcId="{5DF2B357-3438-49D1-A871-5CC543B0EB9E}" destId="{31359CB9-DBD1-4988-8F82-196EF84FBF39}" srcOrd="0" destOrd="0" presId="urn:microsoft.com/office/officeart/2005/8/layout/orgChart1"/>
    <dgm:cxn modelId="{EE709C4A-8D5F-4D15-B674-4788981A238B}" srcId="{5FB713B6-1641-4102-9AFD-DA34BCE97C2D}" destId="{BB6C7DAF-1F07-4604-869B-3BA84E4B3329}" srcOrd="0" destOrd="0" parTransId="{8B087CFF-C730-43FF-BE30-506CCA923674}" sibTransId="{DE2F0293-03CF-41B3-A9FF-4CE2D150FB0F}"/>
    <dgm:cxn modelId="{43700F4B-04FF-4BD7-8D05-8F9E436C8F3B}" type="presOf" srcId="{D0F7386A-039A-4A34-929C-8AD6FAB859E4}" destId="{0D08AAEB-7F3E-4DA5-A3BF-B006AE304341}" srcOrd="0" destOrd="0" presId="urn:microsoft.com/office/officeart/2005/8/layout/orgChart1"/>
    <dgm:cxn modelId="{B76B324B-0059-49B9-A987-5F7F6A9A6383}" type="presOf" srcId="{1926CDF7-60C1-4BDC-A432-E4A0F074AD46}" destId="{FCB3BDB2-EAB5-4663-9318-25909B90837C}" srcOrd="1" destOrd="0" presId="urn:microsoft.com/office/officeart/2005/8/layout/orgChart1"/>
    <dgm:cxn modelId="{0D83404B-BBE2-49EA-B831-5354D25CA1BC}" srcId="{7DFAB88D-F5B1-4085-8500-42EC160FA1F4}" destId="{55250D2C-2F93-46EB-BEAA-3EEC580078AE}" srcOrd="1" destOrd="0" parTransId="{E1242EFE-A0EB-4AB3-B20F-448E65BC3FE6}" sibTransId="{6127709C-04CE-458F-B346-6937AE3D2637}"/>
    <dgm:cxn modelId="{5F46774B-71D3-443F-8536-BFED60100AA5}" type="presOf" srcId="{E1242EFE-A0EB-4AB3-B20F-448E65BC3FE6}" destId="{DAF99B3E-C4D8-41D9-A240-91CE4879916C}" srcOrd="0" destOrd="0" presId="urn:microsoft.com/office/officeart/2005/8/layout/orgChart1"/>
    <dgm:cxn modelId="{F92EB16B-E5C8-4ACA-97A8-1464E0823E5D}" type="presOf" srcId="{53FC08A4-15C9-47A4-89B9-B2A46185AAB4}" destId="{787ED35A-EBAF-45A0-A41E-B2A98C1C68F9}" srcOrd="1" destOrd="0" presId="urn:microsoft.com/office/officeart/2005/8/layout/orgChart1"/>
    <dgm:cxn modelId="{980FF46B-89D2-4298-8829-21F149F0C1C8}" type="presOf" srcId="{7640487F-AED2-4029-88E3-7B009F67EF48}" destId="{5ADAB460-3B8C-45FC-93BE-F8EE1F840B0F}" srcOrd="0" destOrd="0" presId="urn:microsoft.com/office/officeart/2005/8/layout/orgChart1"/>
    <dgm:cxn modelId="{5C176F4C-66CE-4AFE-85CC-9B1ACA0E690B}" type="presOf" srcId="{2ED31036-3626-4C58-BEB2-C9F6EE844F29}" destId="{DEF2622E-9412-4943-8439-A2740A78ECFE}" srcOrd="0" destOrd="0" presId="urn:microsoft.com/office/officeart/2005/8/layout/orgChart1"/>
    <dgm:cxn modelId="{A460DA6D-EDA6-451C-B55D-F206D58F9C76}" type="presOf" srcId="{DDC0469C-3E2B-4DFA-9455-3F7E8F18B4C9}" destId="{85753983-A7D2-4D7D-A6A0-8E01AD4D7873}" srcOrd="0" destOrd="0" presId="urn:microsoft.com/office/officeart/2005/8/layout/orgChart1"/>
    <dgm:cxn modelId="{9D3F0F4F-26CD-4362-9BB8-FB29F83D7F56}" type="presOf" srcId="{5FB713B6-1641-4102-9AFD-DA34BCE97C2D}" destId="{EB824B54-157D-401F-812D-4124932A9F70}" srcOrd="0" destOrd="0" presId="urn:microsoft.com/office/officeart/2005/8/layout/orgChart1"/>
    <dgm:cxn modelId="{6EF37B71-B015-4C6F-85D4-86555DBEB7CB}" srcId="{44BF5166-3933-4340-A2AA-5DB84DF2C764}" destId="{42F18436-766C-49DD-8B61-CAA2976D878A}" srcOrd="2" destOrd="0" parTransId="{851CFC89-43D3-475A-ABB6-D270EBF3F529}" sibTransId="{9405A92B-6713-40B6-9A2A-718CB75E12FD}"/>
    <dgm:cxn modelId="{ECA61772-830C-4EC6-B709-DDAB85A4B968}" srcId="{0EC539B8-4DE9-4E95-961A-41E263D9DB63}" destId="{BC82CF2A-2D50-4F8F-A6BA-49A00DFE5017}" srcOrd="1" destOrd="0" parTransId="{D9736100-1DD1-4BF7-BF2D-E532CB8D9E2A}" sibTransId="{C4947FD8-936D-4FA9-9D57-4E4FEB3D61D8}"/>
    <dgm:cxn modelId="{BAADCC72-57C6-4D7D-8E39-5777BC63DBBA}" type="presOf" srcId="{80A39D01-AA77-4944-AFAC-C0A137361C01}" destId="{6FE54BBC-A604-4FA4-8FAC-D61EAE5545A7}" srcOrd="0" destOrd="0" presId="urn:microsoft.com/office/officeart/2005/8/layout/orgChart1"/>
    <dgm:cxn modelId="{F1B5CF52-25DB-44B7-AA33-8C87F97871BD}" srcId="{7DFAB88D-F5B1-4085-8500-42EC160FA1F4}" destId="{53FC08A4-15C9-47A4-89B9-B2A46185AAB4}" srcOrd="2" destOrd="0" parTransId="{6EF5BE32-B3C6-4A2C-B2CE-EF82AEE46F49}" sibTransId="{F1BC27E6-97B3-4C67-8B73-9CC5A205142E}"/>
    <dgm:cxn modelId="{31687553-3C1F-4A55-A111-CF401C967E24}" type="presOf" srcId="{6F834997-E568-409D-895D-F02B557A468E}" destId="{7E3D3652-F245-43AC-806A-10D48155BA4B}" srcOrd="0" destOrd="0" presId="urn:microsoft.com/office/officeart/2005/8/layout/orgChart1"/>
    <dgm:cxn modelId="{B29D0774-C105-4ED0-B157-987BCEA24D02}" type="presOf" srcId="{6EF5BE32-B3C6-4A2C-B2CE-EF82AEE46F49}" destId="{417662EF-BEBB-455E-8431-2AA666629898}" srcOrd="0" destOrd="0" presId="urn:microsoft.com/office/officeart/2005/8/layout/orgChart1"/>
    <dgm:cxn modelId="{33143554-A25B-48EC-B263-A90986753728}" srcId="{64280921-338F-4867-84C9-D1F579848392}" destId="{D0F7386A-039A-4A34-929C-8AD6FAB859E4}" srcOrd="0" destOrd="0" parTransId="{2ED31036-3626-4C58-BEB2-C9F6EE844F29}" sibTransId="{BD6471CF-8D7D-4C59-B69B-87F0F2765F75}"/>
    <dgm:cxn modelId="{EBE7BB75-596E-4036-8629-A12D7C872D3F}" srcId="{0EC539B8-4DE9-4E95-961A-41E263D9DB63}" destId="{872ED829-C5F1-4FFF-BF08-47C2D2EB3468}" srcOrd="0" destOrd="0" parTransId="{6F834997-E568-409D-895D-F02B557A468E}" sibTransId="{7322B749-CAC0-41A6-8D38-CA77315913A6}"/>
    <dgm:cxn modelId="{3CB82476-2BE0-49ED-B0BA-F8AFB9447904}" srcId="{1926CDF7-60C1-4BDC-A432-E4A0F074AD46}" destId="{0EC539B8-4DE9-4E95-961A-41E263D9DB63}" srcOrd="0" destOrd="0" parTransId="{B27DB548-01BE-4F85-B602-F99E36C51449}" sibTransId="{7D6F4B43-5AE6-4800-B2CD-F74EAF092AC6}"/>
    <dgm:cxn modelId="{9B39C856-877C-4A4B-A456-3A5909F7787D}" type="presOf" srcId="{7369E703-BA0A-4606-A73B-C71BF6E39744}" destId="{9EE21A2A-7121-4384-B25F-1D181AA4E81D}" srcOrd="0" destOrd="0" presId="urn:microsoft.com/office/officeart/2005/8/layout/orgChart1"/>
    <dgm:cxn modelId="{8FFD0F77-D133-46AD-BAE8-08E6E175CAA5}" type="presOf" srcId="{8B884FC0-5F37-4D16-8359-7656EC176391}" destId="{37651BD0-0C78-45D3-8AE2-18BBB8D3550A}" srcOrd="1" destOrd="0" presId="urn:microsoft.com/office/officeart/2005/8/layout/orgChart1"/>
    <dgm:cxn modelId="{F8546658-3010-459C-ADFD-62F28DDE38EB}" type="presOf" srcId="{4832077E-9B2E-48DC-BA1A-CA9C263C0456}" destId="{4FDCBC58-8633-40D5-8905-01BF6975E73D}" srcOrd="0" destOrd="0" presId="urn:microsoft.com/office/officeart/2005/8/layout/orgChart1"/>
    <dgm:cxn modelId="{65F1A558-710A-448E-971B-AA9819CCDAE2}" type="presOf" srcId="{DC295C28-E3D0-466A-8A83-C879C183D366}" destId="{BD5D5D47-BED1-49AD-AF8D-3F8859BB74F2}" srcOrd="0" destOrd="0" presId="urn:microsoft.com/office/officeart/2005/8/layout/orgChart1"/>
    <dgm:cxn modelId="{FAB4AE78-746D-4073-8118-AC1E3C6420F5}" type="presOf" srcId="{11214960-58E7-4060-8347-183B40C2EB89}" destId="{45B7A7F9-BD93-4183-9242-9B9FBA912E79}" srcOrd="0" destOrd="0" presId="urn:microsoft.com/office/officeart/2005/8/layout/orgChart1"/>
    <dgm:cxn modelId="{7882A459-96F9-4451-B91C-273F17649E66}" srcId="{64280921-338F-4867-84C9-D1F579848392}" destId="{8B884FC0-5F37-4D16-8359-7656EC176391}" srcOrd="2" destOrd="0" parTransId="{5E33DD94-F73B-4309-BEF7-96BB7F655C4C}" sibTransId="{B6A23E67-7731-4C81-A433-0BBCD394619E}"/>
    <dgm:cxn modelId="{50CD5F7A-58DE-4243-B513-0403CC2DC7AD}" srcId="{E0A93414-B2CA-419C-B6E4-2B8E436C5EFC}" destId="{11214960-58E7-4060-8347-183B40C2EB89}" srcOrd="0" destOrd="0" parTransId="{635E68BD-BE36-4FF9-81EF-BB8B4CB6BB48}" sibTransId="{FACC721A-1DE1-4483-9101-67F7B8FB1ACA}"/>
    <dgm:cxn modelId="{74B7E25A-928A-4605-9F46-BE12B27B03A9}" type="presOf" srcId="{BB9C8C9F-43A5-463A-9CE4-ADAEFEEEAECF}" destId="{94D1B0F1-DDA3-4842-8816-75D2ECB52103}" srcOrd="1" destOrd="0" presId="urn:microsoft.com/office/officeart/2005/8/layout/orgChart1"/>
    <dgm:cxn modelId="{7075E95A-16F8-49B2-9629-DA102DB5291B}" type="presOf" srcId="{31644A7C-B627-4D4A-80BC-FE5CCF3155F6}" destId="{C35692DB-5D64-4B93-835C-21EB7D76B7B6}" srcOrd="1" destOrd="0" presId="urn:microsoft.com/office/officeart/2005/8/layout/orgChart1"/>
    <dgm:cxn modelId="{5930087B-31EC-4D76-A31D-5AF49AEBDDF7}" type="presOf" srcId="{9A2CA2FB-D423-49FB-BDEB-5375D0019EC4}" destId="{0BD99711-8369-4959-B973-3E330CA16755}" srcOrd="0" destOrd="0" presId="urn:microsoft.com/office/officeart/2005/8/layout/orgChart1"/>
    <dgm:cxn modelId="{08F1767B-E540-41E2-9136-EB3337F4097E}" type="presOf" srcId="{E0B337ED-2542-4D77-A98C-2252BEA2B9CD}" destId="{9AB265E0-4613-4821-805F-A7A5B81C6D83}" srcOrd="1" destOrd="0" presId="urn:microsoft.com/office/officeart/2005/8/layout/orgChart1"/>
    <dgm:cxn modelId="{FB42697E-D420-4F9D-82FA-194D3D5D1FC5}" type="presOf" srcId="{851CFC89-43D3-475A-ABB6-D270EBF3F529}" destId="{72B96357-6E44-47D7-BE34-518054577C9B}" srcOrd="0" destOrd="0" presId="urn:microsoft.com/office/officeart/2005/8/layout/orgChart1"/>
    <dgm:cxn modelId="{6B1D2B80-5AB0-4C06-A93C-7BE2A53093B7}" srcId="{7DFAB88D-F5B1-4085-8500-42EC160FA1F4}" destId="{2743936C-04A8-4E3D-8377-985CBA3D5CE2}" srcOrd="0" destOrd="0" parTransId="{C92F1C00-151E-47C9-8DDB-62A96C011806}" sibTransId="{78A58B32-C48D-4A2E-9C5E-AAB12F3D098F}"/>
    <dgm:cxn modelId="{5B8F9080-33F4-4A21-9338-B93841E37B8A}" type="presOf" srcId="{8547F882-8D5F-443C-8AF1-396366025A79}" destId="{84A8A545-1395-4A30-A0DC-3436FF08074F}" srcOrd="0" destOrd="0" presId="urn:microsoft.com/office/officeart/2005/8/layout/orgChart1"/>
    <dgm:cxn modelId="{C3746C82-4697-4775-97A6-6F50BF451C13}" type="presOf" srcId="{92429506-598E-4372-821D-A988F5BC8CF6}" destId="{EEBDD890-4938-45DC-9E20-16EA541DCC29}" srcOrd="0" destOrd="0" presId="urn:microsoft.com/office/officeart/2005/8/layout/orgChart1"/>
    <dgm:cxn modelId="{51917F8A-A14F-4578-808F-B17A62271B18}" type="presOf" srcId="{42F18436-766C-49DD-8B61-CAA2976D878A}" destId="{0006479D-5497-49EB-8266-F3CAB09D6083}" srcOrd="1" destOrd="0" presId="urn:microsoft.com/office/officeart/2005/8/layout/orgChart1"/>
    <dgm:cxn modelId="{7DD41E8B-0017-4AAE-A09F-F7923C310469}" type="presOf" srcId="{06D278DE-AAD0-46C8-9442-48E712498CDE}" destId="{CC2A98E0-B19F-4E50-9F38-0D0A04EAA5B7}" srcOrd="0" destOrd="0" presId="urn:microsoft.com/office/officeart/2005/8/layout/orgChart1"/>
    <dgm:cxn modelId="{2946D88C-10F1-4751-9A45-C4B982539C0B}" type="presOf" srcId="{11214960-58E7-4060-8347-183B40C2EB89}" destId="{91B00169-53E3-43F3-96BB-7462DB7EA44C}" srcOrd="1" destOrd="0" presId="urn:microsoft.com/office/officeart/2005/8/layout/orgChart1"/>
    <dgm:cxn modelId="{0200348D-38B1-47BA-804B-965C11F4FC2B}" type="presOf" srcId="{7CC07D62-8904-49BB-B550-8D2B5772623E}" destId="{244099F4-5033-4058-ADA4-9F7AE4E34606}" srcOrd="0" destOrd="0" presId="urn:microsoft.com/office/officeart/2005/8/layout/orgChart1"/>
    <dgm:cxn modelId="{582F358E-FCE9-4448-9777-8E3101120C89}" type="presOf" srcId="{31637FC1-3A6C-4189-B7C7-99A24D077C8D}" destId="{8A5CA4D5-6A07-4F36-8749-3BACCDDD1083}" srcOrd="0" destOrd="0" presId="urn:microsoft.com/office/officeart/2005/8/layout/orgChart1"/>
    <dgm:cxn modelId="{2C6C0D8F-CED7-43D8-AC43-C0B21DFB85B6}" srcId="{31644A7C-B627-4D4A-80BC-FE5CCF3155F6}" destId="{F0438328-8640-4EB7-B60D-B52670A39DBC}" srcOrd="1" destOrd="0" parTransId="{DAC607BA-0AB3-47E8-A550-B2EAA8AC3B88}" sibTransId="{F3625162-605D-4C85-A6B3-62ABE4870E69}"/>
    <dgm:cxn modelId="{09D88B91-3F80-40FD-86CD-90F701F76B19}" srcId="{5BAC4292-2AB1-469A-8C3F-2FF4DE364E9A}" destId="{31637FC1-3A6C-4189-B7C7-99A24D077C8D}" srcOrd="2" destOrd="0" parTransId="{68D2E052-01BF-406B-8EB1-2953755C5CF2}" sibTransId="{62A8511A-6D85-4881-A6D9-76E8CE1D756E}"/>
    <dgm:cxn modelId="{C1C40493-E344-4DF4-81F0-895C21E27353}" type="presOf" srcId="{5BAC4292-2AB1-469A-8C3F-2FF4DE364E9A}" destId="{5E1372F7-C7C5-4198-92BC-A38146B6FFA8}" srcOrd="0" destOrd="0" presId="urn:microsoft.com/office/officeart/2005/8/layout/orgChart1"/>
    <dgm:cxn modelId="{FC4F6096-5124-4881-AF25-C21B74BB9125}" type="presOf" srcId="{2743936C-04A8-4E3D-8377-985CBA3D5CE2}" destId="{EE222EA0-984A-4C6F-BCAC-6EB3A0272762}" srcOrd="1" destOrd="0" presId="urn:microsoft.com/office/officeart/2005/8/layout/orgChart1"/>
    <dgm:cxn modelId="{F36E8B99-2312-43EE-A306-F87F6D6A16DA}" srcId="{BB6C7DAF-1F07-4604-869B-3BA84E4B3329}" destId="{31644A7C-B627-4D4A-80BC-FE5CCF3155F6}" srcOrd="0" destOrd="0" parTransId="{494BC7DB-FE5D-48C1-8714-B7E00BD94766}" sibTransId="{70A58B8F-E499-4F84-9B9A-9098AB9B56FD}"/>
    <dgm:cxn modelId="{147FDD9C-56F2-40C9-A055-5C68AF5E5F65}" type="presOf" srcId="{BB9C8C9F-43A5-463A-9CE4-ADAEFEEEAECF}" destId="{08972A0C-B4EA-44DE-813A-A6AB09ADE547}" srcOrd="0" destOrd="0" presId="urn:microsoft.com/office/officeart/2005/8/layout/orgChart1"/>
    <dgm:cxn modelId="{A7C691A1-C2C6-4666-9604-1FDF05A16E8D}" type="presOf" srcId="{2743936C-04A8-4E3D-8377-985CBA3D5CE2}" destId="{3FA2C394-F253-4E00-B37E-08B82D651FE2}" srcOrd="0" destOrd="0" presId="urn:microsoft.com/office/officeart/2005/8/layout/orgChart1"/>
    <dgm:cxn modelId="{FB8608A6-AEBD-475A-8E54-30FC841E4039}" type="presOf" srcId="{F6CF1C44-3196-4692-976E-0A8BDD7783B1}" destId="{B686A608-9745-42D2-898E-259E0DFAC0D5}" srcOrd="0" destOrd="0" presId="urn:microsoft.com/office/officeart/2005/8/layout/orgChart1"/>
    <dgm:cxn modelId="{AD2FB2A6-FDAB-4F55-8BC5-7574B629DB0F}" type="presOf" srcId="{8B884FC0-5F37-4D16-8359-7656EC176391}" destId="{A2CAE4BC-CA00-43E3-851D-DC4B3AF4D7AA}" srcOrd="0" destOrd="0" presId="urn:microsoft.com/office/officeart/2005/8/layout/orgChart1"/>
    <dgm:cxn modelId="{8CB78AA8-DD7E-4AB7-9831-E504DFA8AE1A}" type="presOf" srcId="{47C1A878-7F9B-4F53-A79E-0BB904E27966}" destId="{4F7BFD98-CC97-4AC2-A0E5-47A1391F2F4C}" srcOrd="0" destOrd="0" presId="urn:microsoft.com/office/officeart/2005/8/layout/orgChart1"/>
    <dgm:cxn modelId="{FBDBEEA8-015F-4B0A-9901-065BC0695BF8}" type="presOf" srcId="{0C720EDB-F8EE-4BD6-95D8-5EB34AB72059}" destId="{E53C0ABD-79FF-48CB-8B14-8857DDA34FFF}" srcOrd="1" destOrd="0" presId="urn:microsoft.com/office/officeart/2005/8/layout/orgChart1"/>
    <dgm:cxn modelId="{61BB61A9-963B-4199-B7E5-9CD050E3A46B}" type="presOf" srcId="{83DA53CD-1B54-44B9-AE53-42DB9D09E469}" destId="{248D0B34-907A-4409-8C3E-3838EB0E9943}" srcOrd="1" destOrd="0" presId="urn:microsoft.com/office/officeart/2005/8/layout/orgChart1"/>
    <dgm:cxn modelId="{6C97F9A9-8982-4592-9326-2918B86A0AED}" type="presOf" srcId="{472D6AA6-E9C0-403E-BB9B-BBB759E2C9BE}" destId="{527A43E9-FF1D-434D-8C6D-F1B41D12CE0B}" srcOrd="0" destOrd="0" presId="urn:microsoft.com/office/officeart/2005/8/layout/orgChart1"/>
    <dgm:cxn modelId="{D78E6BAC-2CD8-4291-8197-69801F184E7C}" type="presOf" srcId="{FF3C8F99-C202-43C3-A1F9-74B0313A2B32}" destId="{B01ADF89-E27F-4A46-AD72-F7A1657E7D70}" srcOrd="0" destOrd="0" presId="urn:microsoft.com/office/officeart/2005/8/layout/orgChart1"/>
    <dgm:cxn modelId="{999554AC-6C47-480A-B8F7-985C2D37F245}" type="presOf" srcId="{340B169F-2631-43B0-87FB-F916621BA3E2}" destId="{86609CE2-6BB1-4ACF-919D-D89C5F28D389}" srcOrd="0" destOrd="0" presId="urn:microsoft.com/office/officeart/2005/8/layout/orgChart1"/>
    <dgm:cxn modelId="{487874AE-AF41-45B1-88A5-76B6411DD129}" type="presOf" srcId="{E0B337ED-2542-4D77-A98C-2252BEA2B9CD}" destId="{0D8A520F-8316-41FB-9BB0-D2C9D5680835}" srcOrd="0" destOrd="0" presId="urn:microsoft.com/office/officeart/2005/8/layout/orgChart1"/>
    <dgm:cxn modelId="{5E8793AF-B820-4679-AB82-243AE8B9158F}" type="presOf" srcId="{B27DB548-01BE-4F85-B602-F99E36C51449}" destId="{7E2E9781-12F0-4B41-BB3A-9D0209B01FA9}" srcOrd="0" destOrd="0" presId="urn:microsoft.com/office/officeart/2005/8/layout/orgChart1"/>
    <dgm:cxn modelId="{1577D5B0-BF2A-49BF-AE98-F5F82DA96E9B}" type="presOf" srcId="{D9736100-1DD1-4BF7-BF2D-E532CB8D9E2A}" destId="{1CCDF68E-267C-49B7-8216-50BB4DA7EAD6}" srcOrd="0" destOrd="0" presId="urn:microsoft.com/office/officeart/2005/8/layout/orgChart1"/>
    <dgm:cxn modelId="{FF2342B2-0475-45E2-B1AE-5EC36BB3FC8D}" type="presOf" srcId="{8547F882-8D5F-443C-8AF1-396366025A79}" destId="{C8542CCD-B2D2-45CB-8DE7-20301AD25C22}" srcOrd="1" destOrd="0" presId="urn:microsoft.com/office/officeart/2005/8/layout/orgChart1"/>
    <dgm:cxn modelId="{CD1A81B5-3CA6-47A1-9857-6470D0E32D63}" srcId="{2C4A3753-C572-4CE8-BB57-2C63EAB820C0}" destId="{FAECD488-41AD-429F-9248-3B5A72227EBF}" srcOrd="0" destOrd="0" parTransId="{23A691AE-C049-4909-A2D9-0BD0813DAF7D}" sibTransId="{A556D1C0-06C7-404D-9D45-EBDCCD45D8AB}"/>
    <dgm:cxn modelId="{76F6CCB5-E2F5-4735-9E59-CAF75FEB3EEB}" type="presOf" srcId="{55250D2C-2F93-46EB-BEAA-3EEC580078AE}" destId="{48FDEC71-E2A5-4AA6-BBDD-3CB9FF72514E}" srcOrd="1" destOrd="0" presId="urn:microsoft.com/office/officeart/2005/8/layout/orgChart1"/>
    <dgm:cxn modelId="{C519F7B6-5AF9-4802-B924-A0F3FAF390DA}" srcId="{5FB713B6-1641-4102-9AFD-DA34BCE97C2D}" destId="{5DC6BF41-A26A-4F36-9FC4-817DEF378020}" srcOrd="1" destOrd="0" parTransId="{4832077E-9B2E-48DC-BA1A-CA9C263C0456}" sibTransId="{9BD17828-F6C0-4C0F-A1E8-707C55A045ED}"/>
    <dgm:cxn modelId="{5EDA8AB7-8157-44FB-948C-2FD5D356CA6F}" type="presOf" srcId="{0EC539B8-4DE9-4E95-961A-41E263D9DB63}" destId="{2D6DEBA7-5E34-48D5-B90E-3A309635B670}" srcOrd="0" destOrd="0" presId="urn:microsoft.com/office/officeart/2005/8/layout/orgChart1"/>
    <dgm:cxn modelId="{764D00BD-25A9-4B1E-9DE7-E9A5D9E0A720}" type="presOf" srcId="{5FB713B6-1641-4102-9AFD-DA34BCE97C2D}" destId="{75FD4BF6-7D37-470E-84FD-8DFA85D5A506}" srcOrd="1" destOrd="0" presId="urn:microsoft.com/office/officeart/2005/8/layout/orgChart1"/>
    <dgm:cxn modelId="{22E175BD-93F1-40F4-876B-1FC33EAD397B}" type="presOf" srcId="{8B087CFF-C730-43FF-BE30-506CCA923674}" destId="{9585750B-72EB-43AE-B05F-462F78FA2637}" srcOrd="0" destOrd="0" presId="urn:microsoft.com/office/officeart/2005/8/layout/orgChart1"/>
    <dgm:cxn modelId="{BECA7BBD-B361-4B97-A863-BAF93778378C}" type="presOf" srcId="{872ED829-C5F1-4FFF-BF08-47C2D2EB3468}" destId="{B4233968-8F4C-4478-A1F4-BB98377D5E54}" srcOrd="1" destOrd="0" presId="urn:microsoft.com/office/officeart/2005/8/layout/orgChart1"/>
    <dgm:cxn modelId="{1EACE0BF-60E5-40B8-911B-882791354DBC}" type="presOf" srcId="{2C4A3753-C572-4CE8-BB57-2C63EAB820C0}" destId="{1DFB977B-B027-4FF4-8EA2-BC3BB8DEE84F}" srcOrd="0" destOrd="0" presId="urn:microsoft.com/office/officeart/2005/8/layout/orgChart1"/>
    <dgm:cxn modelId="{ED95C3C0-6E40-4BD3-AA4C-A75195E442F4}" type="presOf" srcId="{F8C24C7E-500C-4C0F-8579-1B45355F2C95}" destId="{3ED5DB83-77DB-45A8-B9D5-EF5F7E4F475E}" srcOrd="1" destOrd="0" presId="urn:microsoft.com/office/officeart/2005/8/layout/orgChart1"/>
    <dgm:cxn modelId="{6EBC6DC1-1672-4493-9DD5-8971F2A1825C}" type="presOf" srcId="{CEADC0AE-C7DC-4CD0-A3A9-ADBF322EAC35}" destId="{ABE9FC8E-C5CC-41B2-BE4F-2B7F8719E143}" srcOrd="0" destOrd="0" presId="urn:microsoft.com/office/officeart/2005/8/layout/orgChart1"/>
    <dgm:cxn modelId="{84E78FC1-2BC4-4A48-BBC4-8FE8C6E9D2C4}" type="presOf" srcId="{06D278DE-AAD0-46C8-9442-48E712498CDE}" destId="{95BC2B30-0DB9-4154-83AD-AF1A59C5C5FA}" srcOrd="1" destOrd="0" presId="urn:microsoft.com/office/officeart/2005/8/layout/orgChart1"/>
    <dgm:cxn modelId="{C057E2C4-2F16-4905-96C2-751F4BC7DB66}" type="presOf" srcId="{FAECD488-41AD-429F-9248-3B5A72227EBF}" destId="{59ED04D6-0A76-4AB5-8D90-AE44EF8BAAF5}" srcOrd="0" destOrd="0" presId="urn:microsoft.com/office/officeart/2005/8/layout/orgChart1"/>
    <dgm:cxn modelId="{0F574BC8-6FC1-4B2D-93A9-7CC62E9C4E86}" srcId="{5BAC4292-2AB1-469A-8C3F-2FF4DE364E9A}" destId="{E0B337ED-2542-4D77-A98C-2252BEA2B9CD}" srcOrd="0" destOrd="0" parTransId="{FE5A7D2E-8534-4869-87E9-794709C30DC4}" sibTransId="{E6598EFA-AC94-4761-8D55-F7FF6D57F32F}"/>
    <dgm:cxn modelId="{F398B6C9-4D1A-4362-AEA7-D0BDE67F20CE}" type="presOf" srcId="{1926CDF7-60C1-4BDC-A432-E4A0F074AD46}" destId="{85B67796-20C2-48E2-ABA0-248EF833B0EA}" srcOrd="0" destOrd="0" presId="urn:microsoft.com/office/officeart/2005/8/layout/orgChart1"/>
    <dgm:cxn modelId="{D85B94CA-BF6F-4612-8338-B6CC64BB7011}" type="presOf" srcId="{23A691AE-C049-4909-A2D9-0BD0813DAF7D}" destId="{45B60002-5649-4FF4-A3A2-5ECA1A7FFDEF}" srcOrd="0" destOrd="0" presId="urn:microsoft.com/office/officeart/2005/8/layout/orgChart1"/>
    <dgm:cxn modelId="{1F66F2CD-844A-4D07-BEE1-E3DE9C12D9D5}" type="presOf" srcId="{44BF5166-3933-4340-A2AA-5DB84DF2C764}" destId="{EA1F9752-DC90-4557-B1A6-E8C8E77A5730}" srcOrd="0" destOrd="0" presId="urn:microsoft.com/office/officeart/2005/8/layout/orgChart1"/>
    <dgm:cxn modelId="{EFD185CE-8182-4213-80B3-A89C01A81F4E}" type="presOf" srcId="{325A150E-53B9-4418-9204-C37793B7307B}" destId="{320F22F4-3F89-49AB-ABDA-EDD29D2E73C4}" srcOrd="0" destOrd="0" presId="urn:microsoft.com/office/officeart/2005/8/layout/orgChart1"/>
    <dgm:cxn modelId="{CF4DB3CE-FD16-4872-828C-0472E4BFEFDD}" srcId="{2C4A3753-C572-4CE8-BB57-2C63EAB820C0}" destId="{DDC0469C-3E2B-4DFA-9455-3F7E8F18B4C9}" srcOrd="1" destOrd="0" parTransId="{2539C533-33F5-4425-92A9-0FA868B35325}" sibTransId="{3F7267A8-E5DE-4C0C-8A11-E1486FE62A13}"/>
    <dgm:cxn modelId="{006ABCCE-33F7-4AE6-A037-0595148715C0}" srcId="{E0A93414-B2CA-419C-B6E4-2B8E436C5EFC}" destId="{7CC07D62-8904-49BB-B550-8D2B5772623E}" srcOrd="1" destOrd="0" parTransId="{6A416DE3-0B8C-45AF-B5CA-3B64F8A34E0D}" sibTransId="{8735FF67-612D-4A7F-B6E6-5320EAE036F9}"/>
    <dgm:cxn modelId="{833136CF-BDA1-49AB-8A4C-46E8FFCBECE8}" type="presOf" srcId="{4E114FCC-A79E-40B4-9F1A-076089979079}" destId="{FA0439AF-E709-473A-BA72-B760D1D3D893}" srcOrd="0" destOrd="0" presId="urn:microsoft.com/office/officeart/2005/8/layout/orgChart1"/>
    <dgm:cxn modelId="{C54AF6D0-1CE7-417D-A47B-E48779DB248D}" type="presOf" srcId="{F68BED2C-F2C3-4DCA-996C-F3F5895E38DF}" destId="{A849E156-35A2-4BDF-A39E-EE7FC423C0BF}" srcOrd="0" destOrd="0" presId="urn:microsoft.com/office/officeart/2005/8/layout/orgChart1"/>
    <dgm:cxn modelId="{4F1F77D4-A29A-4B2B-85F0-6865B468F343}" type="presOf" srcId="{43CB3A21-01FD-4CE5-8329-28B3CC1DE747}" destId="{1001E840-51E3-4BEA-A899-48969FD57EAD}" srcOrd="0" destOrd="0" presId="urn:microsoft.com/office/officeart/2005/8/layout/orgChart1"/>
    <dgm:cxn modelId="{FAF64FD6-4FE2-43CD-A914-F438D0CB048B}" srcId="{325A150E-53B9-4418-9204-C37793B7307B}" destId="{8547F882-8D5F-443C-8AF1-396366025A79}" srcOrd="0" destOrd="0" parTransId="{5DF2B357-3438-49D1-A871-5CC543B0EB9E}" sibTransId="{A80C2260-3C84-45BF-90C9-9E21AD9FE90F}"/>
    <dgm:cxn modelId="{8E0C23D8-F555-4A6A-B22A-BF92B177EB6D}" type="presOf" srcId="{5DC6BF41-A26A-4F36-9FC4-817DEF378020}" destId="{E5488C2B-B8A8-4B73-9DDA-0074DAAB2F47}" srcOrd="1" destOrd="0" presId="urn:microsoft.com/office/officeart/2005/8/layout/orgChart1"/>
    <dgm:cxn modelId="{531B65D8-E197-4BA9-98AD-92C05C8CDAA9}" type="presOf" srcId="{42F18436-766C-49DD-8B61-CAA2976D878A}" destId="{CB5127E2-F86A-44B3-9CBE-297EFB24B5FD}" srcOrd="0" destOrd="0" presId="urn:microsoft.com/office/officeart/2005/8/layout/orgChart1"/>
    <dgm:cxn modelId="{DFE784D8-9FF3-44AA-811A-EEFE3BEA8B29}" type="presOf" srcId="{5E33DD94-F73B-4309-BEF7-96BB7F655C4C}" destId="{6A5D50C4-1D35-493B-B1E5-786647F81160}" srcOrd="0" destOrd="0" presId="urn:microsoft.com/office/officeart/2005/8/layout/orgChart1"/>
    <dgm:cxn modelId="{DF20D3D8-9BBC-442E-BACF-CECC631F5887}" type="presOf" srcId="{2539C533-33F5-4425-92A9-0FA868B35325}" destId="{768A4619-B71F-48C2-AF48-79EB3785BF8A}" srcOrd="0" destOrd="0" presId="urn:microsoft.com/office/officeart/2005/8/layout/orgChart1"/>
    <dgm:cxn modelId="{FC4192D9-204B-4C54-A9D7-6CF2F62EE631}" type="presOf" srcId="{595FD764-0F97-4F33-9796-BA2E3EF82A6F}" destId="{83ACE695-1844-440D-8553-84CE4478754F}" srcOrd="0" destOrd="0" presId="urn:microsoft.com/office/officeart/2005/8/layout/orgChart1"/>
    <dgm:cxn modelId="{D6351FDA-A5EB-42F5-B387-C25AEC6122DF}" type="presOf" srcId="{BC82CF2A-2D50-4F8F-A6BA-49A00DFE5017}" destId="{2D145CB1-FEA8-4FF9-8A68-78A374182C73}" srcOrd="1" destOrd="0" presId="urn:microsoft.com/office/officeart/2005/8/layout/orgChart1"/>
    <dgm:cxn modelId="{812052DC-BF2D-49BB-A1B6-F7C9148A08A5}" type="presOf" srcId="{2C4A3753-C572-4CE8-BB57-2C63EAB820C0}" destId="{E7D6BE79-3C3A-4462-9DE7-C6FE57F0B684}" srcOrd="1" destOrd="0" presId="urn:microsoft.com/office/officeart/2005/8/layout/orgChart1"/>
    <dgm:cxn modelId="{80A479E0-8136-45A1-B1F8-3B82A21077F0}" type="presOf" srcId="{F0438328-8640-4EB7-B60D-B52670A39DBC}" destId="{D2C64458-5616-4994-81AF-765295A36A73}" srcOrd="1" destOrd="0" presId="urn:microsoft.com/office/officeart/2005/8/layout/orgChart1"/>
    <dgm:cxn modelId="{8F81D4E0-0BA5-4F38-A474-D11AD5615224}" type="presOf" srcId="{3B27687D-B636-4A0B-8F19-A6A1BA272B4D}" destId="{F14F6360-725A-4108-BCA2-6F2B76AA0476}" srcOrd="0" destOrd="0" presId="urn:microsoft.com/office/officeart/2005/8/layout/orgChart1"/>
    <dgm:cxn modelId="{2538DCE3-20DA-4235-AC87-A438DAA50805}" type="presOf" srcId="{5BAC4292-2AB1-469A-8C3F-2FF4DE364E9A}" destId="{F1E86C0C-6E18-416B-8E45-C53D3365DC0D}" srcOrd="1" destOrd="0" presId="urn:microsoft.com/office/officeart/2005/8/layout/orgChart1"/>
    <dgm:cxn modelId="{2EFF4FE5-067F-4449-8661-703D34E640FB}" type="presOf" srcId="{FE5A7D2E-8534-4869-87E9-794709C30DC4}" destId="{156A3659-6349-46BE-A159-F5F64D2D2420}" srcOrd="0" destOrd="0" presId="urn:microsoft.com/office/officeart/2005/8/layout/orgChart1"/>
    <dgm:cxn modelId="{05060AE6-C655-4F79-9D42-DFE744D7BBC3}" type="presOf" srcId="{83DA53CD-1B54-44B9-AE53-42DB9D09E469}" destId="{3E508417-F326-4A05-B852-6D289E83A75B}" srcOrd="0" destOrd="0" presId="urn:microsoft.com/office/officeart/2005/8/layout/orgChart1"/>
    <dgm:cxn modelId="{DC9121E7-9442-42BF-95B1-C6D290A6D296}" type="presOf" srcId="{9A2CA2FB-D423-49FB-BDEB-5375D0019EC4}" destId="{E12D9F5B-9496-4ED5-9BCB-8433BFDA97C0}" srcOrd="1" destOrd="0" presId="urn:microsoft.com/office/officeart/2005/8/layout/orgChart1"/>
    <dgm:cxn modelId="{535FFCE9-E9B6-4F79-A172-E96E98C97BB8}" type="presOf" srcId="{68D2E052-01BF-406B-8EB1-2953755C5CF2}" destId="{916A8988-42C1-4D53-BC02-FA78EC748B32}" srcOrd="0" destOrd="0" presId="urn:microsoft.com/office/officeart/2005/8/layout/orgChart1"/>
    <dgm:cxn modelId="{2164DAEB-F882-4E7D-87D6-96480002553F}" srcId="{5FB713B6-1641-4102-9AFD-DA34BCE97C2D}" destId="{1926CDF7-60C1-4BDC-A432-E4A0F074AD46}" srcOrd="2" destOrd="0" parTransId="{340B169F-2631-43B0-87FB-F916621BA3E2}" sibTransId="{CA134C69-99FD-4E11-8B57-7A939BAF83DD}"/>
    <dgm:cxn modelId="{30B2FEED-D2B9-449F-8CA0-9C21A9609755}" type="presOf" srcId="{7DFAB88D-F5B1-4085-8500-42EC160FA1F4}" destId="{750D8EB6-DEB5-4198-A942-084335EA8F5A}" srcOrd="0" destOrd="0" presId="urn:microsoft.com/office/officeart/2005/8/layout/orgChart1"/>
    <dgm:cxn modelId="{C2D7FCEE-620C-4D47-B4C0-5913DD399F23}" type="presOf" srcId="{325A150E-53B9-4418-9204-C37793B7307B}" destId="{9F58D8B7-0D5B-446B-B793-D44AE60E350A}" srcOrd="1" destOrd="0" presId="urn:microsoft.com/office/officeart/2005/8/layout/orgChart1"/>
    <dgm:cxn modelId="{A3019DEF-925B-4164-8776-3F6EA48D6A01}" type="presOf" srcId="{31644A7C-B627-4D4A-80BC-FE5CCF3155F6}" destId="{2F1C3EEE-64BD-4F20-8090-CF0B7F9F1584}" srcOrd="0" destOrd="0" presId="urn:microsoft.com/office/officeart/2005/8/layout/orgChart1"/>
    <dgm:cxn modelId="{83F6F0EF-8EE2-46DF-8D37-588CD1A81187}" srcId="{E0A93414-B2CA-419C-B6E4-2B8E436C5EFC}" destId="{83DA53CD-1B54-44B9-AE53-42DB9D09E469}" srcOrd="2" destOrd="0" parTransId="{41A0BCF0-43BC-4D05-8A6B-36755EC88D1C}" sibTransId="{BA386234-ADBD-4F0C-B681-BEF538D1EBA5}"/>
    <dgm:cxn modelId="{F44322F4-5FF9-4D9A-ADF2-2B2C6DA41BFD}" type="presOf" srcId="{CEADC0AE-C7DC-4CD0-A3A9-ADBF322EAC35}" destId="{6B237302-878E-45C0-B7C8-9B63C322B02A}" srcOrd="1" destOrd="0" presId="urn:microsoft.com/office/officeart/2005/8/layout/orgChart1"/>
    <dgm:cxn modelId="{4B0DEDF5-E3D8-4A99-A05D-222891839287}" type="presOf" srcId="{31637FC1-3A6C-4189-B7C7-99A24D077C8D}" destId="{27233FBF-ADE0-4428-A227-3522143D3C71}" srcOrd="1" destOrd="0" presId="urn:microsoft.com/office/officeart/2005/8/layout/orgChart1"/>
    <dgm:cxn modelId="{9665F8F5-1736-4F98-BFF2-D40DD137863A}" type="presOf" srcId="{5DC6BF41-A26A-4F36-9FC4-817DEF378020}" destId="{6F253A1F-C953-4291-A8BD-DA1B065EC8C7}" srcOrd="0" destOrd="0" presId="urn:microsoft.com/office/officeart/2005/8/layout/orgChart1"/>
    <dgm:cxn modelId="{772D9FF9-5476-40E9-83F2-D4B33D7CE19A}" type="presOf" srcId="{6A567E0B-0DEF-4667-960A-31E4B099BD7B}" destId="{19378EDB-19B8-4D4A-9935-3D519D11B454}" srcOrd="0" destOrd="0" presId="urn:microsoft.com/office/officeart/2005/8/layout/orgChart1"/>
    <dgm:cxn modelId="{76B324FE-BADC-4C55-B856-6368E07676D8}" type="presOf" srcId="{FAECD488-41AD-429F-9248-3B5A72227EBF}" destId="{E99B965C-5BAA-414E-B71E-047A3A122894}" srcOrd="1" destOrd="0" presId="urn:microsoft.com/office/officeart/2005/8/layout/orgChart1"/>
    <dgm:cxn modelId="{0D2586FE-044A-43B5-A325-60923D61C524}" type="presOf" srcId="{7640487F-AED2-4029-88E3-7B009F67EF48}" destId="{3FBE3508-CA19-410E-A605-CFEDEDDE8E4D}" srcOrd="1" destOrd="0" presId="urn:microsoft.com/office/officeart/2005/8/layout/orgChart1"/>
    <dgm:cxn modelId="{46ADD3FF-B8CF-44A8-B274-90F22D046EB8}" type="presOf" srcId="{BA4B5CFD-1867-40F8-837A-461883D8060A}" destId="{C99F0041-F1E7-4243-A26B-08AA5D859F12}" srcOrd="0" destOrd="0" presId="urn:microsoft.com/office/officeart/2005/8/layout/orgChart1"/>
    <dgm:cxn modelId="{56E06D40-6390-4F13-89B3-AABD7295DEC7}" type="presParOf" srcId="{2A9B0EC4-5CB8-4CFD-8CF5-9B4156118BA0}" destId="{A3ED6FA1-78B7-417A-84E7-71A5625AD852}" srcOrd="0" destOrd="0" presId="urn:microsoft.com/office/officeart/2005/8/layout/orgChart1"/>
    <dgm:cxn modelId="{5D54DF99-2997-43F9-ABC9-FD3A886E1B49}" type="presParOf" srcId="{A3ED6FA1-78B7-417A-84E7-71A5625AD852}" destId="{CAE57650-8C96-4B1F-B259-AD8ADEA2A643}" srcOrd="0" destOrd="0" presId="urn:microsoft.com/office/officeart/2005/8/layout/orgChart1"/>
    <dgm:cxn modelId="{E7ADF67C-3E7F-4BDC-92A4-7669B853B0AB}" type="presParOf" srcId="{CAE57650-8C96-4B1F-B259-AD8ADEA2A643}" destId="{EB824B54-157D-401F-812D-4124932A9F70}" srcOrd="0" destOrd="0" presId="urn:microsoft.com/office/officeart/2005/8/layout/orgChart1"/>
    <dgm:cxn modelId="{326D4283-51F9-4B71-9879-1CEFAE7D69C6}" type="presParOf" srcId="{CAE57650-8C96-4B1F-B259-AD8ADEA2A643}" destId="{75FD4BF6-7D37-470E-84FD-8DFA85D5A506}" srcOrd="1" destOrd="0" presId="urn:microsoft.com/office/officeart/2005/8/layout/orgChart1"/>
    <dgm:cxn modelId="{60ED7700-7144-4C57-BB33-4D2951A4F7DE}" type="presParOf" srcId="{A3ED6FA1-78B7-417A-84E7-71A5625AD852}" destId="{C0E92AD8-427B-40FB-97FF-4A5A94ECE396}" srcOrd="1" destOrd="0" presId="urn:microsoft.com/office/officeart/2005/8/layout/orgChart1"/>
    <dgm:cxn modelId="{AC2A1BFC-8C5D-481F-9336-AE311FE062B4}" type="presParOf" srcId="{C0E92AD8-427B-40FB-97FF-4A5A94ECE396}" destId="{9585750B-72EB-43AE-B05F-462F78FA2637}" srcOrd="0" destOrd="0" presId="urn:microsoft.com/office/officeart/2005/8/layout/orgChart1"/>
    <dgm:cxn modelId="{70711E0C-21D6-4B98-889A-F85E74D693DD}" type="presParOf" srcId="{C0E92AD8-427B-40FB-97FF-4A5A94ECE396}" destId="{D63E29E9-DDC8-4A19-8165-6FEE7A9AB186}" srcOrd="1" destOrd="0" presId="urn:microsoft.com/office/officeart/2005/8/layout/orgChart1"/>
    <dgm:cxn modelId="{F57885DA-649C-4197-81A0-1F7A28AA3D2C}" type="presParOf" srcId="{D63E29E9-DDC8-4A19-8165-6FEE7A9AB186}" destId="{098A5670-80A0-46DC-8C8D-FD3006188AF9}" srcOrd="0" destOrd="0" presId="urn:microsoft.com/office/officeart/2005/8/layout/orgChart1"/>
    <dgm:cxn modelId="{CA33B5DB-FC59-49C1-83B2-43331876C510}" type="presParOf" srcId="{098A5670-80A0-46DC-8C8D-FD3006188AF9}" destId="{E5FE4DAB-D49C-480C-B9C8-00502F673DD5}" srcOrd="0" destOrd="0" presId="urn:microsoft.com/office/officeart/2005/8/layout/orgChart1"/>
    <dgm:cxn modelId="{3F3ABF2C-9F76-49AD-B3D8-01E146D537F9}" type="presParOf" srcId="{098A5670-80A0-46DC-8C8D-FD3006188AF9}" destId="{0714A7ED-24CF-453D-888C-C32BEA2A3D9C}" srcOrd="1" destOrd="0" presId="urn:microsoft.com/office/officeart/2005/8/layout/orgChart1"/>
    <dgm:cxn modelId="{E741AF99-7256-478E-87FA-518CD6848603}" type="presParOf" srcId="{D63E29E9-DDC8-4A19-8165-6FEE7A9AB186}" destId="{2A923175-A350-44CD-B89E-9D5956F5BB99}" srcOrd="1" destOrd="0" presId="urn:microsoft.com/office/officeart/2005/8/layout/orgChart1"/>
    <dgm:cxn modelId="{3A86C93E-C6A7-4276-A6D2-07E37E890ADC}" type="presParOf" srcId="{2A923175-A350-44CD-B89E-9D5956F5BB99}" destId="{F18A6250-5EDA-441E-A7B0-1FF3495B3111}" srcOrd="0" destOrd="0" presId="urn:microsoft.com/office/officeart/2005/8/layout/orgChart1"/>
    <dgm:cxn modelId="{CD23BBAA-51E0-45CF-9992-C02F6F71F877}" type="presParOf" srcId="{2A923175-A350-44CD-B89E-9D5956F5BB99}" destId="{9F02B1C6-1F4E-4DC8-8BF6-F6D9451698AA}" srcOrd="1" destOrd="0" presId="urn:microsoft.com/office/officeart/2005/8/layout/orgChart1"/>
    <dgm:cxn modelId="{3E921953-7D53-4D57-B10E-1B650F8CB4F3}" type="presParOf" srcId="{9F02B1C6-1F4E-4DC8-8BF6-F6D9451698AA}" destId="{C0ACCE41-AE78-4F4D-A8B2-DF14196DA5E9}" srcOrd="0" destOrd="0" presId="urn:microsoft.com/office/officeart/2005/8/layout/orgChart1"/>
    <dgm:cxn modelId="{4DAADB1F-3A1A-4943-9069-0E7F499F0B63}" type="presParOf" srcId="{C0ACCE41-AE78-4F4D-A8B2-DF14196DA5E9}" destId="{2F1C3EEE-64BD-4F20-8090-CF0B7F9F1584}" srcOrd="0" destOrd="0" presId="urn:microsoft.com/office/officeart/2005/8/layout/orgChart1"/>
    <dgm:cxn modelId="{E2441600-646F-4DB3-82E0-1137FC17E293}" type="presParOf" srcId="{C0ACCE41-AE78-4F4D-A8B2-DF14196DA5E9}" destId="{C35692DB-5D64-4B93-835C-21EB7D76B7B6}" srcOrd="1" destOrd="0" presId="urn:microsoft.com/office/officeart/2005/8/layout/orgChart1"/>
    <dgm:cxn modelId="{AAD2BE0A-0A39-4826-AB6C-5F464BAC144F}" type="presParOf" srcId="{9F02B1C6-1F4E-4DC8-8BF6-F6D9451698AA}" destId="{A012CB14-A6D9-4BD2-9945-CFC8FB75C243}" srcOrd="1" destOrd="0" presId="urn:microsoft.com/office/officeart/2005/8/layout/orgChart1"/>
    <dgm:cxn modelId="{F2B19652-830B-49AA-B05E-2EC43E0F0FCF}" type="presParOf" srcId="{A012CB14-A6D9-4BD2-9945-CFC8FB75C243}" destId="{527A43E9-FF1D-434D-8C6D-F1B41D12CE0B}" srcOrd="0" destOrd="0" presId="urn:microsoft.com/office/officeart/2005/8/layout/orgChart1"/>
    <dgm:cxn modelId="{09DF054C-35C4-4B1E-980A-A28FE6EEB930}" type="presParOf" srcId="{A012CB14-A6D9-4BD2-9945-CFC8FB75C243}" destId="{C9D147A1-A94E-406E-8197-8A99F92146AE}" srcOrd="1" destOrd="0" presId="urn:microsoft.com/office/officeart/2005/8/layout/orgChart1"/>
    <dgm:cxn modelId="{12ECA7BF-7C94-4ACC-95E5-7F2C6BF9730C}" type="presParOf" srcId="{C9D147A1-A94E-406E-8197-8A99F92146AE}" destId="{D7D4237A-D744-4770-88F8-B534D5CC354A}" srcOrd="0" destOrd="0" presId="urn:microsoft.com/office/officeart/2005/8/layout/orgChart1"/>
    <dgm:cxn modelId="{C1538E13-A4D7-4D6A-9488-D9188FE182BE}" type="presParOf" srcId="{D7D4237A-D744-4770-88F8-B534D5CC354A}" destId="{E8ABB021-BD0D-414F-A238-8AF79542258A}" srcOrd="0" destOrd="0" presId="urn:microsoft.com/office/officeart/2005/8/layout/orgChart1"/>
    <dgm:cxn modelId="{F9DCA952-E567-494A-A50D-FD7751E8EB33}" type="presParOf" srcId="{D7D4237A-D744-4770-88F8-B534D5CC354A}" destId="{E53C0ABD-79FF-48CB-8B14-8857DDA34FFF}" srcOrd="1" destOrd="0" presId="urn:microsoft.com/office/officeart/2005/8/layout/orgChart1"/>
    <dgm:cxn modelId="{59A1EE0F-0F88-46E7-A15C-5A6754915D3F}" type="presParOf" srcId="{C9D147A1-A94E-406E-8197-8A99F92146AE}" destId="{DD56DCE9-0792-4E56-85B2-09A67FE2DD65}" srcOrd="1" destOrd="0" presId="urn:microsoft.com/office/officeart/2005/8/layout/orgChart1"/>
    <dgm:cxn modelId="{4678ECB9-9DB6-4000-932B-095514CF9776}" type="presParOf" srcId="{C9D147A1-A94E-406E-8197-8A99F92146AE}" destId="{03AC10C1-521F-4476-9BDD-C619236255D8}" srcOrd="2" destOrd="0" presId="urn:microsoft.com/office/officeart/2005/8/layout/orgChart1"/>
    <dgm:cxn modelId="{03BFF6C2-02BC-4292-B115-872C1AEA9940}" type="presParOf" srcId="{A012CB14-A6D9-4BD2-9945-CFC8FB75C243}" destId="{86539896-8228-4F4E-9CF0-8B437541B6B3}" srcOrd="2" destOrd="0" presId="urn:microsoft.com/office/officeart/2005/8/layout/orgChart1"/>
    <dgm:cxn modelId="{3B7B5C34-33E6-4A3C-809B-8396B46235E1}" type="presParOf" srcId="{A012CB14-A6D9-4BD2-9945-CFC8FB75C243}" destId="{9072255B-2123-440F-B0C2-7F57FB761C46}" srcOrd="3" destOrd="0" presId="urn:microsoft.com/office/officeart/2005/8/layout/orgChart1"/>
    <dgm:cxn modelId="{882A375B-B91C-4335-8146-68DA48C4EF6F}" type="presParOf" srcId="{9072255B-2123-440F-B0C2-7F57FB761C46}" destId="{2A33C38A-5E07-437B-9D4D-C8C1895EC87B}" srcOrd="0" destOrd="0" presId="urn:microsoft.com/office/officeart/2005/8/layout/orgChart1"/>
    <dgm:cxn modelId="{16798FAB-B802-440F-A0D9-F467E84D280E}" type="presParOf" srcId="{2A33C38A-5E07-437B-9D4D-C8C1895EC87B}" destId="{2D8D8518-690C-4236-B30F-9D4735585CAC}" srcOrd="0" destOrd="0" presId="urn:microsoft.com/office/officeart/2005/8/layout/orgChart1"/>
    <dgm:cxn modelId="{4C707912-41FB-414F-ADBC-5A24990D7393}" type="presParOf" srcId="{2A33C38A-5E07-437B-9D4D-C8C1895EC87B}" destId="{D2C64458-5616-4994-81AF-765295A36A73}" srcOrd="1" destOrd="0" presId="urn:microsoft.com/office/officeart/2005/8/layout/orgChart1"/>
    <dgm:cxn modelId="{3E6E357D-7577-45C3-9958-767DD4F84F61}" type="presParOf" srcId="{9072255B-2123-440F-B0C2-7F57FB761C46}" destId="{9B14D57E-7C36-467C-9CAA-D576AA7120DA}" srcOrd="1" destOrd="0" presId="urn:microsoft.com/office/officeart/2005/8/layout/orgChart1"/>
    <dgm:cxn modelId="{3C17F93D-1B47-4137-AED2-577266CCDC7C}" type="presParOf" srcId="{9072255B-2123-440F-B0C2-7F57FB761C46}" destId="{95D5D220-21CE-42F6-A311-CEAE8DF25E33}" srcOrd="2" destOrd="0" presId="urn:microsoft.com/office/officeart/2005/8/layout/orgChart1"/>
    <dgm:cxn modelId="{262C4AA7-4DE0-44D5-845A-C93F2DDF535B}" type="presParOf" srcId="{A012CB14-A6D9-4BD2-9945-CFC8FB75C243}" destId="{F248159D-044F-4C28-9E06-ABBF2857F3F8}" srcOrd="4" destOrd="0" presId="urn:microsoft.com/office/officeart/2005/8/layout/orgChart1"/>
    <dgm:cxn modelId="{8FBD9A03-B147-461D-A672-F7DA247AB15E}" type="presParOf" srcId="{A012CB14-A6D9-4BD2-9945-CFC8FB75C243}" destId="{4227F961-27C0-4701-9B37-F2452D21B400}" srcOrd="5" destOrd="0" presId="urn:microsoft.com/office/officeart/2005/8/layout/orgChart1"/>
    <dgm:cxn modelId="{69F92E09-F49A-462B-82FD-E7B46AB21E48}" type="presParOf" srcId="{4227F961-27C0-4701-9B37-F2452D21B400}" destId="{7C61472D-9AF1-4F04-88D7-BE33B33CEA37}" srcOrd="0" destOrd="0" presId="urn:microsoft.com/office/officeart/2005/8/layout/orgChart1"/>
    <dgm:cxn modelId="{E31DB092-D30B-4A5F-A4AF-94677712BC26}" type="presParOf" srcId="{7C61472D-9AF1-4F04-88D7-BE33B33CEA37}" destId="{D2EDEA3E-B423-47D6-9AF0-E6E3121B050C}" srcOrd="0" destOrd="0" presId="urn:microsoft.com/office/officeart/2005/8/layout/orgChart1"/>
    <dgm:cxn modelId="{5D5FA21C-F259-43F4-AEDB-825B66D6F00D}" type="presParOf" srcId="{7C61472D-9AF1-4F04-88D7-BE33B33CEA37}" destId="{81BFD527-91E8-46B2-96D8-D1F1B2382DC7}" srcOrd="1" destOrd="0" presId="urn:microsoft.com/office/officeart/2005/8/layout/orgChart1"/>
    <dgm:cxn modelId="{1354DAA7-12CC-4EA4-8AF8-E407A8CFF807}" type="presParOf" srcId="{4227F961-27C0-4701-9B37-F2452D21B400}" destId="{A74E995F-9AE2-4DD2-B2E9-41033774F35D}" srcOrd="1" destOrd="0" presId="urn:microsoft.com/office/officeart/2005/8/layout/orgChart1"/>
    <dgm:cxn modelId="{B83D3724-B002-43F3-96CE-2A1CFB0F954F}" type="presParOf" srcId="{4227F961-27C0-4701-9B37-F2452D21B400}" destId="{8A03194B-7E36-404E-ABD4-480FD3C43F54}" srcOrd="2" destOrd="0" presId="urn:microsoft.com/office/officeart/2005/8/layout/orgChart1"/>
    <dgm:cxn modelId="{0A8C41EF-4211-4705-AA39-4CFB842B03A5}" type="presParOf" srcId="{9F02B1C6-1F4E-4DC8-8BF6-F6D9451698AA}" destId="{EBA82429-4E9E-4DAB-B0D0-567D43E43F96}" srcOrd="2" destOrd="0" presId="urn:microsoft.com/office/officeart/2005/8/layout/orgChart1"/>
    <dgm:cxn modelId="{174CD261-C7F4-4C80-880F-9667A1CB20B6}" type="presParOf" srcId="{2A923175-A350-44CD-B89E-9D5956F5BB99}" destId="{B686A608-9745-42D2-898E-259E0DFAC0D5}" srcOrd="2" destOrd="0" presId="urn:microsoft.com/office/officeart/2005/8/layout/orgChart1"/>
    <dgm:cxn modelId="{6323944D-56D4-44C8-82E1-BC0E8701895D}" type="presParOf" srcId="{2A923175-A350-44CD-B89E-9D5956F5BB99}" destId="{A0447616-8370-49AD-AFB3-3A629093E277}" srcOrd="3" destOrd="0" presId="urn:microsoft.com/office/officeart/2005/8/layout/orgChart1"/>
    <dgm:cxn modelId="{95328545-4046-419F-9C49-C849B0D93DF4}" type="presParOf" srcId="{A0447616-8370-49AD-AFB3-3A629093E277}" destId="{D479F6E2-366C-4B8B-816B-3EFC35A9E8E2}" srcOrd="0" destOrd="0" presId="urn:microsoft.com/office/officeart/2005/8/layout/orgChart1"/>
    <dgm:cxn modelId="{1D47DC0D-65F8-46A1-B5FB-765CCB21F71B}" type="presParOf" srcId="{D479F6E2-366C-4B8B-816B-3EFC35A9E8E2}" destId="{5E1372F7-C7C5-4198-92BC-A38146B6FFA8}" srcOrd="0" destOrd="0" presId="urn:microsoft.com/office/officeart/2005/8/layout/orgChart1"/>
    <dgm:cxn modelId="{F337A064-EA59-4339-9728-4C66485083C4}" type="presParOf" srcId="{D479F6E2-366C-4B8B-816B-3EFC35A9E8E2}" destId="{F1E86C0C-6E18-416B-8E45-C53D3365DC0D}" srcOrd="1" destOrd="0" presId="urn:microsoft.com/office/officeart/2005/8/layout/orgChart1"/>
    <dgm:cxn modelId="{D4C09FBA-B22B-404A-98A7-F4083D27F38E}" type="presParOf" srcId="{A0447616-8370-49AD-AFB3-3A629093E277}" destId="{DB5BC270-F075-4A00-9B5A-566F10AE4E17}" srcOrd="1" destOrd="0" presId="urn:microsoft.com/office/officeart/2005/8/layout/orgChart1"/>
    <dgm:cxn modelId="{CB184B48-47FD-4BCC-BBE2-BC76F875AAAD}" type="presParOf" srcId="{DB5BC270-F075-4A00-9B5A-566F10AE4E17}" destId="{156A3659-6349-46BE-A159-F5F64D2D2420}" srcOrd="0" destOrd="0" presId="urn:microsoft.com/office/officeart/2005/8/layout/orgChart1"/>
    <dgm:cxn modelId="{D943E898-4507-46E5-A80B-70FE942CBEDD}" type="presParOf" srcId="{DB5BC270-F075-4A00-9B5A-566F10AE4E17}" destId="{FF046998-5449-4D04-9292-C526620965D2}" srcOrd="1" destOrd="0" presId="urn:microsoft.com/office/officeart/2005/8/layout/orgChart1"/>
    <dgm:cxn modelId="{C842CE4D-4412-4C61-890D-37DB3240A9A5}" type="presParOf" srcId="{FF046998-5449-4D04-9292-C526620965D2}" destId="{9233FABB-281D-4E0A-982F-661636E31077}" srcOrd="0" destOrd="0" presId="urn:microsoft.com/office/officeart/2005/8/layout/orgChart1"/>
    <dgm:cxn modelId="{A9CE7187-8A36-4A23-836A-FD2FD8271240}" type="presParOf" srcId="{9233FABB-281D-4E0A-982F-661636E31077}" destId="{0D8A520F-8316-41FB-9BB0-D2C9D5680835}" srcOrd="0" destOrd="0" presId="urn:microsoft.com/office/officeart/2005/8/layout/orgChart1"/>
    <dgm:cxn modelId="{591D0DD4-A369-40EE-98AD-EA87909E34E5}" type="presParOf" srcId="{9233FABB-281D-4E0A-982F-661636E31077}" destId="{9AB265E0-4613-4821-805F-A7A5B81C6D83}" srcOrd="1" destOrd="0" presId="urn:microsoft.com/office/officeart/2005/8/layout/orgChart1"/>
    <dgm:cxn modelId="{C618C964-9666-43D6-8048-EE59D2A1F4ED}" type="presParOf" srcId="{FF046998-5449-4D04-9292-C526620965D2}" destId="{094F5B4D-4F08-417D-BC50-78E3BA2749F4}" srcOrd="1" destOrd="0" presId="urn:microsoft.com/office/officeart/2005/8/layout/orgChart1"/>
    <dgm:cxn modelId="{6B72407B-A525-408F-A792-1771F25267E8}" type="presParOf" srcId="{FF046998-5449-4D04-9292-C526620965D2}" destId="{C624717D-AC89-457D-8D81-97AB7A4D5E07}" srcOrd="2" destOrd="0" presId="urn:microsoft.com/office/officeart/2005/8/layout/orgChart1"/>
    <dgm:cxn modelId="{47E8902C-08E0-4F20-90E4-E50D323B4FD5}" type="presParOf" srcId="{DB5BC270-F075-4A00-9B5A-566F10AE4E17}" destId="{1001E840-51E3-4BEA-A899-48969FD57EAD}" srcOrd="2" destOrd="0" presId="urn:microsoft.com/office/officeart/2005/8/layout/orgChart1"/>
    <dgm:cxn modelId="{FB59FFF7-AF65-400C-A90B-000E4B7406FA}" type="presParOf" srcId="{DB5BC270-F075-4A00-9B5A-566F10AE4E17}" destId="{D5D1DCDD-32BD-46F2-9C96-40DAE193F5B2}" srcOrd="3" destOrd="0" presId="urn:microsoft.com/office/officeart/2005/8/layout/orgChart1"/>
    <dgm:cxn modelId="{C55A09CF-0771-4205-875F-5AE8F38409DF}" type="presParOf" srcId="{D5D1DCDD-32BD-46F2-9C96-40DAE193F5B2}" destId="{B7AB9E6C-1AC8-4FF1-8A98-3674A06268C6}" srcOrd="0" destOrd="0" presId="urn:microsoft.com/office/officeart/2005/8/layout/orgChart1"/>
    <dgm:cxn modelId="{464BC5F2-656A-4FFA-AC71-CCBAF4078F11}" type="presParOf" srcId="{B7AB9E6C-1AC8-4FF1-8A98-3674A06268C6}" destId="{549FE26F-9029-4E49-8697-126C6DBE966C}" srcOrd="0" destOrd="0" presId="urn:microsoft.com/office/officeart/2005/8/layout/orgChart1"/>
    <dgm:cxn modelId="{28538D4F-A869-4F55-B6E4-0E420328C4AE}" type="presParOf" srcId="{B7AB9E6C-1AC8-4FF1-8A98-3674A06268C6}" destId="{3ED5DB83-77DB-45A8-B9D5-EF5F7E4F475E}" srcOrd="1" destOrd="0" presId="urn:microsoft.com/office/officeart/2005/8/layout/orgChart1"/>
    <dgm:cxn modelId="{0E381D7F-BDB3-4881-A6D8-E5C66EC96542}" type="presParOf" srcId="{D5D1DCDD-32BD-46F2-9C96-40DAE193F5B2}" destId="{41DD11EE-5E69-4FDD-852E-47A8411B21DC}" srcOrd="1" destOrd="0" presId="urn:microsoft.com/office/officeart/2005/8/layout/orgChart1"/>
    <dgm:cxn modelId="{542D95A4-CE6A-4810-85C4-EEB366AC011B}" type="presParOf" srcId="{D5D1DCDD-32BD-46F2-9C96-40DAE193F5B2}" destId="{4CA83F04-9968-4D48-A85E-B7DFB5CCAECD}" srcOrd="2" destOrd="0" presId="urn:microsoft.com/office/officeart/2005/8/layout/orgChart1"/>
    <dgm:cxn modelId="{B05E166B-1C57-40A6-BBD3-512E785E4D42}" type="presParOf" srcId="{DB5BC270-F075-4A00-9B5A-566F10AE4E17}" destId="{916A8988-42C1-4D53-BC02-FA78EC748B32}" srcOrd="4" destOrd="0" presId="urn:microsoft.com/office/officeart/2005/8/layout/orgChart1"/>
    <dgm:cxn modelId="{7271A3CF-B708-4372-8650-DA624555523E}" type="presParOf" srcId="{DB5BC270-F075-4A00-9B5A-566F10AE4E17}" destId="{C9D81851-468D-43F4-AF6A-5C8912AFAD15}" srcOrd="5" destOrd="0" presId="urn:microsoft.com/office/officeart/2005/8/layout/orgChart1"/>
    <dgm:cxn modelId="{CC3FDE12-6E65-4DB1-8E94-4983BC259B33}" type="presParOf" srcId="{C9D81851-468D-43F4-AF6A-5C8912AFAD15}" destId="{A82FCD98-7A86-4416-AC9A-9205E01D824A}" srcOrd="0" destOrd="0" presId="urn:microsoft.com/office/officeart/2005/8/layout/orgChart1"/>
    <dgm:cxn modelId="{189DBACB-A4A4-47EE-9D74-E12734989E9F}" type="presParOf" srcId="{A82FCD98-7A86-4416-AC9A-9205E01D824A}" destId="{8A5CA4D5-6A07-4F36-8749-3BACCDDD1083}" srcOrd="0" destOrd="0" presId="urn:microsoft.com/office/officeart/2005/8/layout/orgChart1"/>
    <dgm:cxn modelId="{1D19F3C7-2BC1-4AF7-9C74-C0052D5B2417}" type="presParOf" srcId="{A82FCD98-7A86-4416-AC9A-9205E01D824A}" destId="{27233FBF-ADE0-4428-A227-3522143D3C71}" srcOrd="1" destOrd="0" presId="urn:microsoft.com/office/officeart/2005/8/layout/orgChart1"/>
    <dgm:cxn modelId="{DB9CEF7E-A902-4489-AE5D-FB96016D2F42}" type="presParOf" srcId="{C9D81851-468D-43F4-AF6A-5C8912AFAD15}" destId="{1B713C34-A6AC-465F-927C-A9B144695EC5}" srcOrd="1" destOrd="0" presId="urn:microsoft.com/office/officeart/2005/8/layout/orgChart1"/>
    <dgm:cxn modelId="{33EB6464-9E7A-4448-BB59-97F7F67CC133}" type="presParOf" srcId="{C9D81851-468D-43F4-AF6A-5C8912AFAD15}" destId="{3F941F21-E3C8-4198-8506-9D41349F4A8D}" srcOrd="2" destOrd="0" presId="urn:microsoft.com/office/officeart/2005/8/layout/orgChart1"/>
    <dgm:cxn modelId="{39027B92-55A1-4A9A-9BC1-47AEFE81560F}" type="presParOf" srcId="{A0447616-8370-49AD-AFB3-3A629093E277}" destId="{55092050-149F-4730-8093-27CFC6A42107}" srcOrd="2" destOrd="0" presId="urn:microsoft.com/office/officeart/2005/8/layout/orgChart1"/>
    <dgm:cxn modelId="{2436C0BF-D7D2-4477-AD1C-F5E0D078DC8B}" type="presParOf" srcId="{2A923175-A350-44CD-B89E-9D5956F5BB99}" destId="{F14F6360-725A-4108-BCA2-6F2B76AA0476}" srcOrd="4" destOrd="0" presId="urn:microsoft.com/office/officeart/2005/8/layout/orgChart1"/>
    <dgm:cxn modelId="{665A4E94-96FB-40E5-ACEF-DC2F21136C13}" type="presParOf" srcId="{2A923175-A350-44CD-B89E-9D5956F5BB99}" destId="{20A028CE-5FD7-4EAA-85A9-37F09E661775}" srcOrd="5" destOrd="0" presId="urn:microsoft.com/office/officeart/2005/8/layout/orgChart1"/>
    <dgm:cxn modelId="{5CEB96D7-CA6F-44E1-86E2-3D88C5A5AE26}" type="presParOf" srcId="{20A028CE-5FD7-4EAA-85A9-37F09E661775}" destId="{F99BA171-E652-4576-B193-4F965B8A3895}" srcOrd="0" destOrd="0" presId="urn:microsoft.com/office/officeart/2005/8/layout/orgChart1"/>
    <dgm:cxn modelId="{A6722C45-7EED-4C5F-94B3-7E61CB7651BF}" type="presParOf" srcId="{F99BA171-E652-4576-B193-4F965B8A3895}" destId="{00547B80-4614-49BA-9F24-F47E4B8211F4}" srcOrd="0" destOrd="0" presId="urn:microsoft.com/office/officeart/2005/8/layout/orgChart1"/>
    <dgm:cxn modelId="{1B47C4B2-4CAC-4FDF-97E2-EAF4E47D0A89}" type="presParOf" srcId="{F99BA171-E652-4576-B193-4F965B8A3895}" destId="{909E0E0E-33C2-4A69-93A6-2558A3ED5C3A}" srcOrd="1" destOrd="0" presId="urn:microsoft.com/office/officeart/2005/8/layout/orgChart1"/>
    <dgm:cxn modelId="{CA3C748E-C048-4879-88D8-24874B0AD52F}" type="presParOf" srcId="{20A028CE-5FD7-4EAA-85A9-37F09E661775}" destId="{A65DA27D-5886-4337-9614-9996EA62309A}" srcOrd="1" destOrd="0" presId="urn:microsoft.com/office/officeart/2005/8/layout/orgChart1"/>
    <dgm:cxn modelId="{54FD8457-EC6F-4B8B-A6FF-19B70545F7A9}" type="presParOf" srcId="{A65DA27D-5886-4337-9614-9996EA62309A}" destId="{3A6FBCF7-6FF6-4B5A-9FF9-EB528D37F0EA}" srcOrd="0" destOrd="0" presId="urn:microsoft.com/office/officeart/2005/8/layout/orgChart1"/>
    <dgm:cxn modelId="{97DF37E6-ED24-4BA6-901C-8A456D45173B}" type="presParOf" srcId="{A65DA27D-5886-4337-9614-9996EA62309A}" destId="{79F3319B-BF5B-4B13-94CF-3B02D4188E85}" srcOrd="1" destOrd="0" presId="urn:microsoft.com/office/officeart/2005/8/layout/orgChart1"/>
    <dgm:cxn modelId="{E62D29DC-4D5C-4332-8E57-65042435E74F}" type="presParOf" srcId="{79F3319B-BF5B-4B13-94CF-3B02D4188E85}" destId="{6DC389AA-81C2-4CC1-A1A1-665A549A3200}" srcOrd="0" destOrd="0" presId="urn:microsoft.com/office/officeart/2005/8/layout/orgChart1"/>
    <dgm:cxn modelId="{AE0AE4FE-1D8C-4174-AF68-57A24A18A717}" type="presParOf" srcId="{6DC389AA-81C2-4CC1-A1A1-665A549A3200}" destId="{45B7A7F9-BD93-4183-9242-9B9FBA912E79}" srcOrd="0" destOrd="0" presId="urn:microsoft.com/office/officeart/2005/8/layout/orgChart1"/>
    <dgm:cxn modelId="{4F40C98F-6932-4C8B-9715-27A534D6CDDB}" type="presParOf" srcId="{6DC389AA-81C2-4CC1-A1A1-665A549A3200}" destId="{91B00169-53E3-43F3-96BB-7462DB7EA44C}" srcOrd="1" destOrd="0" presId="urn:microsoft.com/office/officeart/2005/8/layout/orgChart1"/>
    <dgm:cxn modelId="{BBBC8FAD-02F5-4478-B3CB-A9FF52696149}" type="presParOf" srcId="{79F3319B-BF5B-4B13-94CF-3B02D4188E85}" destId="{D284136B-5800-4740-89D5-92CEA5E64234}" srcOrd="1" destOrd="0" presId="urn:microsoft.com/office/officeart/2005/8/layout/orgChart1"/>
    <dgm:cxn modelId="{A6892C3E-37C9-4599-8B7A-C5A300517B91}" type="presParOf" srcId="{79F3319B-BF5B-4B13-94CF-3B02D4188E85}" destId="{9EDCA7ED-3D43-4934-856B-8B9E8C4F3231}" srcOrd="2" destOrd="0" presId="urn:microsoft.com/office/officeart/2005/8/layout/orgChart1"/>
    <dgm:cxn modelId="{72FD94E1-0578-4695-BC95-FADD750544E2}" type="presParOf" srcId="{A65DA27D-5886-4337-9614-9996EA62309A}" destId="{EFFAA906-0242-4A17-AE68-52E536A39622}" srcOrd="2" destOrd="0" presId="urn:microsoft.com/office/officeart/2005/8/layout/orgChart1"/>
    <dgm:cxn modelId="{B6C071BD-F3FC-4BC7-89AA-8E4766A39A3F}" type="presParOf" srcId="{A65DA27D-5886-4337-9614-9996EA62309A}" destId="{244523B7-702B-4645-B5FB-046A01FB2F2A}" srcOrd="3" destOrd="0" presId="urn:microsoft.com/office/officeart/2005/8/layout/orgChart1"/>
    <dgm:cxn modelId="{15105F59-B9B8-404A-9583-2027A4E3FF5D}" type="presParOf" srcId="{244523B7-702B-4645-B5FB-046A01FB2F2A}" destId="{BDB178CF-CB10-4D34-9C0E-4AEC26F004BC}" srcOrd="0" destOrd="0" presId="urn:microsoft.com/office/officeart/2005/8/layout/orgChart1"/>
    <dgm:cxn modelId="{DC92ACEE-2027-4BAA-B83F-1E6543B5E352}" type="presParOf" srcId="{BDB178CF-CB10-4D34-9C0E-4AEC26F004BC}" destId="{244099F4-5033-4058-ADA4-9F7AE4E34606}" srcOrd="0" destOrd="0" presId="urn:microsoft.com/office/officeart/2005/8/layout/orgChart1"/>
    <dgm:cxn modelId="{5A0212D2-64AC-4E32-A462-EE9A4F0B5FFB}" type="presParOf" srcId="{BDB178CF-CB10-4D34-9C0E-4AEC26F004BC}" destId="{3962EB4E-AB89-4DAB-A9BA-DDE4B9A2430E}" srcOrd="1" destOrd="0" presId="urn:microsoft.com/office/officeart/2005/8/layout/orgChart1"/>
    <dgm:cxn modelId="{AA2619D7-E631-4CEA-A4A2-8F024345B47D}" type="presParOf" srcId="{244523B7-702B-4645-B5FB-046A01FB2F2A}" destId="{A7353AE1-A1F2-4C7B-BBAC-1478A739114F}" srcOrd="1" destOrd="0" presId="urn:microsoft.com/office/officeart/2005/8/layout/orgChart1"/>
    <dgm:cxn modelId="{80065142-6D95-48FB-8D47-AE7018E4BE3B}" type="presParOf" srcId="{244523B7-702B-4645-B5FB-046A01FB2F2A}" destId="{5C1F210C-C708-4F60-9BCB-40BD89FDCE2F}" srcOrd="2" destOrd="0" presId="urn:microsoft.com/office/officeart/2005/8/layout/orgChart1"/>
    <dgm:cxn modelId="{34EABB53-F361-4955-AFF9-F9521BE2E0C3}" type="presParOf" srcId="{A65DA27D-5886-4337-9614-9996EA62309A}" destId="{E664F401-AE0E-4A95-9E53-08905372649D}" srcOrd="4" destOrd="0" presId="urn:microsoft.com/office/officeart/2005/8/layout/orgChart1"/>
    <dgm:cxn modelId="{95C0C79B-B955-43B2-95C4-22F9BD61089B}" type="presParOf" srcId="{A65DA27D-5886-4337-9614-9996EA62309A}" destId="{9B0BD848-E8FF-42AB-88DD-08A2EE5AE49B}" srcOrd="5" destOrd="0" presId="urn:microsoft.com/office/officeart/2005/8/layout/orgChart1"/>
    <dgm:cxn modelId="{7194CB37-6947-449D-A6FC-F631AA4BE2FE}" type="presParOf" srcId="{9B0BD848-E8FF-42AB-88DD-08A2EE5AE49B}" destId="{612FFFAA-02E7-4EFA-8438-B481B6073FF3}" srcOrd="0" destOrd="0" presId="urn:microsoft.com/office/officeart/2005/8/layout/orgChart1"/>
    <dgm:cxn modelId="{5C19B7CB-D8D9-431A-A584-ACEE98991FB1}" type="presParOf" srcId="{612FFFAA-02E7-4EFA-8438-B481B6073FF3}" destId="{3E508417-F326-4A05-B852-6D289E83A75B}" srcOrd="0" destOrd="0" presId="urn:microsoft.com/office/officeart/2005/8/layout/orgChart1"/>
    <dgm:cxn modelId="{2530F661-E9A8-4D9F-BB12-C9EB86C74087}" type="presParOf" srcId="{612FFFAA-02E7-4EFA-8438-B481B6073FF3}" destId="{248D0B34-907A-4409-8C3E-3838EB0E9943}" srcOrd="1" destOrd="0" presId="urn:microsoft.com/office/officeart/2005/8/layout/orgChart1"/>
    <dgm:cxn modelId="{E3716D1E-798C-47E6-8E1D-B803162D5BF8}" type="presParOf" srcId="{9B0BD848-E8FF-42AB-88DD-08A2EE5AE49B}" destId="{05087E92-C007-4914-B517-0B79D93E058C}" srcOrd="1" destOrd="0" presId="urn:microsoft.com/office/officeart/2005/8/layout/orgChart1"/>
    <dgm:cxn modelId="{F6B37F53-F74D-402F-8CC6-9402A4F5374F}" type="presParOf" srcId="{9B0BD848-E8FF-42AB-88DD-08A2EE5AE49B}" destId="{5701A603-D5C6-40AA-8BA0-D42B5BDB9647}" srcOrd="2" destOrd="0" presId="urn:microsoft.com/office/officeart/2005/8/layout/orgChart1"/>
    <dgm:cxn modelId="{66A8B43F-D4EA-4A7E-ADBB-D47FBF47345B}" type="presParOf" srcId="{20A028CE-5FD7-4EAA-85A9-37F09E661775}" destId="{E35A6926-65AD-45A8-9FE3-1670042F1281}" srcOrd="2" destOrd="0" presId="urn:microsoft.com/office/officeart/2005/8/layout/orgChart1"/>
    <dgm:cxn modelId="{2C007F00-A5F6-4977-8FB6-C1031C61884E}" type="presParOf" srcId="{D63E29E9-DDC8-4A19-8165-6FEE7A9AB186}" destId="{1CD88407-395D-4410-8771-48DD0764958F}" srcOrd="2" destOrd="0" presId="urn:microsoft.com/office/officeart/2005/8/layout/orgChart1"/>
    <dgm:cxn modelId="{F22C856F-3D96-422B-AE5B-849290581764}" type="presParOf" srcId="{C0E92AD8-427B-40FB-97FF-4A5A94ECE396}" destId="{4FDCBC58-8633-40D5-8905-01BF6975E73D}" srcOrd="2" destOrd="0" presId="urn:microsoft.com/office/officeart/2005/8/layout/orgChart1"/>
    <dgm:cxn modelId="{CD0A938E-BA6F-43CB-A158-77D1599CFDCE}" type="presParOf" srcId="{C0E92AD8-427B-40FB-97FF-4A5A94ECE396}" destId="{CE8B9D62-74FF-4964-8038-780A93B3CAEE}" srcOrd="3" destOrd="0" presId="urn:microsoft.com/office/officeart/2005/8/layout/orgChart1"/>
    <dgm:cxn modelId="{692C9953-E930-4654-B987-E20E38075F43}" type="presParOf" srcId="{CE8B9D62-74FF-4964-8038-780A93B3CAEE}" destId="{0855385C-2029-4319-BD3A-9FD8FBAD3800}" srcOrd="0" destOrd="0" presId="urn:microsoft.com/office/officeart/2005/8/layout/orgChart1"/>
    <dgm:cxn modelId="{6C5F25EB-E046-4D25-AD9B-B839DCDDFD0C}" type="presParOf" srcId="{0855385C-2029-4319-BD3A-9FD8FBAD3800}" destId="{6F253A1F-C953-4291-A8BD-DA1B065EC8C7}" srcOrd="0" destOrd="0" presId="urn:microsoft.com/office/officeart/2005/8/layout/orgChart1"/>
    <dgm:cxn modelId="{FD2CC2F8-4429-4477-8B14-70CC39F9D6DD}" type="presParOf" srcId="{0855385C-2029-4319-BD3A-9FD8FBAD3800}" destId="{E5488C2B-B8A8-4B73-9DDA-0074DAAB2F47}" srcOrd="1" destOrd="0" presId="urn:microsoft.com/office/officeart/2005/8/layout/orgChart1"/>
    <dgm:cxn modelId="{41CB4BD7-33DD-4DC0-88BC-74C8B422956E}" type="presParOf" srcId="{CE8B9D62-74FF-4964-8038-780A93B3CAEE}" destId="{D577C7D5-A2AF-4DF7-95EC-F2A3FC511BC7}" srcOrd="1" destOrd="0" presId="urn:microsoft.com/office/officeart/2005/8/layout/orgChart1"/>
    <dgm:cxn modelId="{89FAD6D1-4FD8-43D8-84E2-2782BCF34AFE}" type="presParOf" srcId="{D577C7D5-A2AF-4DF7-95EC-F2A3FC511BC7}" destId="{BD5D5D47-BED1-49AD-AF8D-3F8859BB74F2}" srcOrd="0" destOrd="0" presId="urn:microsoft.com/office/officeart/2005/8/layout/orgChart1"/>
    <dgm:cxn modelId="{D5014ABB-6D64-4171-B62D-D89C5D3CA06E}" type="presParOf" srcId="{D577C7D5-A2AF-4DF7-95EC-F2A3FC511BC7}" destId="{EA77E792-B56E-4B4D-B756-28265A6A4974}" srcOrd="1" destOrd="0" presId="urn:microsoft.com/office/officeart/2005/8/layout/orgChart1"/>
    <dgm:cxn modelId="{CA9EB0DA-F7E9-47C3-B65B-5D462BFFC296}" type="presParOf" srcId="{EA77E792-B56E-4B4D-B756-28265A6A4974}" destId="{420DBF17-642F-422A-A25A-BD144ED51EC4}" srcOrd="0" destOrd="0" presId="urn:microsoft.com/office/officeart/2005/8/layout/orgChart1"/>
    <dgm:cxn modelId="{FA6115A0-3BFA-4C30-A23D-3CAFE12D10BC}" type="presParOf" srcId="{420DBF17-642F-422A-A25A-BD144ED51EC4}" destId="{1DFB977B-B027-4FF4-8EA2-BC3BB8DEE84F}" srcOrd="0" destOrd="0" presId="urn:microsoft.com/office/officeart/2005/8/layout/orgChart1"/>
    <dgm:cxn modelId="{2DD7B365-0277-403D-835E-78163195800B}" type="presParOf" srcId="{420DBF17-642F-422A-A25A-BD144ED51EC4}" destId="{E7D6BE79-3C3A-4462-9DE7-C6FE57F0B684}" srcOrd="1" destOrd="0" presId="urn:microsoft.com/office/officeart/2005/8/layout/orgChart1"/>
    <dgm:cxn modelId="{D31C945E-05B1-4190-B13F-35474F10C191}" type="presParOf" srcId="{EA77E792-B56E-4B4D-B756-28265A6A4974}" destId="{569DE9F1-EBDC-4C81-88CC-FED04F3FBAC7}" srcOrd="1" destOrd="0" presId="urn:microsoft.com/office/officeart/2005/8/layout/orgChart1"/>
    <dgm:cxn modelId="{ED0E7524-3613-4E8D-AB46-92A02F6EBFAB}" type="presParOf" srcId="{569DE9F1-EBDC-4C81-88CC-FED04F3FBAC7}" destId="{45B60002-5649-4FF4-A3A2-5ECA1A7FFDEF}" srcOrd="0" destOrd="0" presId="urn:microsoft.com/office/officeart/2005/8/layout/orgChart1"/>
    <dgm:cxn modelId="{8763B165-3B9D-4BD1-B143-BB2EFE3BC300}" type="presParOf" srcId="{569DE9F1-EBDC-4C81-88CC-FED04F3FBAC7}" destId="{36827189-8AF5-4407-AB49-CDDD9BDECE62}" srcOrd="1" destOrd="0" presId="urn:microsoft.com/office/officeart/2005/8/layout/orgChart1"/>
    <dgm:cxn modelId="{F6AC2375-3643-40A3-A116-A02326B1DC3F}" type="presParOf" srcId="{36827189-8AF5-4407-AB49-CDDD9BDECE62}" destId="{657C90D0-4E40-4A73-9932-B28F990B219B}" srcOrd="0" destOrd="0" presId="urn:microsoft.com/office/officeart/2005/8/layout/orgChart1"/>
    <dgm:cxn modelId="{83F20EDE-9364-44A4-B2AC-167E12A729AF}" type="presParOf" srcId="{657C90D0-4E40-4A73-9932-B28F990B219B}" destId="{59ED04D6-0A76-4AB5-8D90-AE44EF8BAAF5}" srcOrd="0" destOrd="0" presId="urn:microsoft.com/office/officeart/2005/8/layout/orgChart1"/>
    <dgm:cxn modelId="{BA58FB90-1CEA-4423-9E0D-19761ABD1E15}" type="presParOf" srcId="{657C90D0-4E40-4A73-9932-B28F990B219B}" destId="{E99B965C-5BAA-414E-B71E-047A3A122894}" srcOrd="1" destOrd="0" presId="urn:microsoft.com/office/officeart/2005/8/layout/orgChart1"/>
    <dgm:cxn modelId="{871966EE-4505-420C-9A52-FAC29B332E9C}" type="presParOf" srcId="{36827189-8AF5-4407-AB49-CDDD9BDECE62}" destId="{A172B1F9-EB51-4BE8-8D36-ED2D5B1B882A}" srcOrd="1" destOrd="0" presId="urn:microsoft.com/office/officeart/2005/8/layout/orgChart1"/>
    <dgm:cxn modelId="{D5CDC96C-40DB-44A7-BD5B-22FC3F84CB45}" type="presParOf" srcId="{36827189-8AF5-4407-AB49-CDDD9BDECE62}" destId="{5938DD68-7722-4B4E-9B04-9FA623165016}" srcOrd="2" destOrd="0" presId="urn:microsoft.com/office/officeart/2005/8/layout/orgChart1"/>
    <dgm:cxn modelId="{6C0788E8-FEFC-462F-9D98-07AE5AF38339}" type="presParOf" srcId="{569DE9F1-EBDC-4C81-88CC-FED04F3FBAC7}" destId="{768A4619-B71F-48C2-AF48-79EB3785BF8A}" srcOrd="2" destOrd="0" presId="urn:microsoft.com/office/officeart/2005/8/layout/orgChart1"/>
    <dgm:cxn modelId="{2B197715-5B56-4BFD-B845-624B8F7B9F9F}" type="presParOf" srcId="{569DE9F1-EBDC-4C81-88CC-FED04F3FBAC7}" destId="{5468C0E9-2872-42C0-B935-EA818B77E2A2}" srcOrd="3" destOrd="0" presId="urn:microsoft.com/office/officeart/2005/8/layout/orgChart1"/>
    <dgm:cxn modelId="{6AFE01CE-A988-4D53-AF12-B7D4B1AED9E2}" type="presParOf" srcId="{5468C0E9-2872-42C0-B935-EA818B77E2A2}" destId="{17A2EA99-A051-49A6-BD51-5C102B3FEFCC}" srcOrd="0" destOrd="0" presId="urn:microsoft.com/office/officeart/2005/8/layout/orgChart1"/>
    <dgm:cxn modelId="{2AACF623-2D61-4417-9FD8-73135E01397E}" type="presParOf" srcId="{17A2EA99-A051-49A6-BD51-5C102B3FEFCC}" destId="{85753983-A7D2-4D7D-A6A0-8E01AD4D7873}" srcOrd="0" destOrd="0" presId="urn:microsoft.com/office/officeart/2005/8/layout/orgChart1"/>
    <dgm:cxn modelId="{3E70BCAB-F260-419F-BD35-9EA865050A62}" type="presParOf" srcId="{17A2EA99-A051-49A6-BD51-5C102B3FEFCC}" destId="{85FC8AA9-3A38-452B-9FD5-8516761D6457}" srcOrd="1" destOrd="0" presId="urn:microsoft.com/office/officeart/2005/8/layout/orgChart1"/>
    <dgm:cxn modelId="{5A646E4A-E40E-4B74-BB3C-58FFDD1A2111}" type="presParOf" srcId="{5468C0E9-2872-42C0-B935-EA818B77E2A2}" destId="{7DAEC178-59CC-4DB4-9A30-0D3304DF7267}" srcOrd="1" destOrd="0" presId="urn:microsoft.com/office/officeart/2005/8/layout/orgChart1"/>
    <dgm:cxn modelId="{38464FB4-7CA2-4DF9-B2FD-B544F468344C}" type="presParOf" srcId="{5468C0E9-2872-42C0-B935-EA818B77E2A2}" destId="{397587B0-BB79-450A-A55B-CC4575B00F59}" srcOrd="2" destOrd="0" presId="urn:microsoft.com/office/officeart/2005/8/layout/orgChart1"/>
    <dgm:cxn modelId="{132431DA-1BC5-4455-8E2E-FEDF26831334}" type="presParOf" srcId="{569DE9F1-EBDC-4C81-88CC-FED04F3FBAC7}" destId="{6FE54BBC-A604-4FA4-8FAC-D61EAE5545A7}" srcOrd="4" destOrd="0" presId="urn:microsoft.com/office/officeart/2005/8/layout/orgChart1"/>
    <dgm:cxn modelId="{04D85A73-FA48-413A-A3B9-9C41BF1B38D1}" type="presParOf" srcId="{569DE9F1-EBDC-4C81-88CC-FED04F3FBAC7}" destId="{A20F7073-FADD-4C64-98AC-E0A80730DE8E}" srcOrd="5" destOrd="0" presId="urn:microsoft.com/office/officeart/2005/8/layout/orgChart1"/>
    <dgm:cxn modelId="{3FD4FA05-103E-40B7-AF7B-850F66B10600}" type="presParOf" srcId="{A20F7073-FADD-4C64-98AC-E0A80730DE8E}" destId="{C604F462-84CB-460C-A6D1-A02FEFFFC3BA}" srcOrd="0" destOrd="0" presId="urn:microsoft.com/office/officeart/2005/8/layout/orgChart1"/>
    <dgm:cxn modelId="{72969199-E22E-464A-8031-F752D8833F15}" type="presParOf" srcId="{C604F462-84CB-460C-A6D1-A02FEFFFC3BA}" destId="{08972A0C-B4EA-44DE-813A-A6AB09ADE547}" srcOrd="0" destOrd="0" presId="urn:microsoft.com/office/officeart/2005/8/layout/orgChart1"/>
    <dgm:cxn modelId="{B884989B-73D7-46E0-8AAE-064CE45FA9CC}" type="presParOf" srcId="{C604F462-84CB-460C-A6D1-A02FEFFFC3BA}" destId="{94D1B0F1-DDA3-4842-8816-75D2ECB52103}" srcOrd="1" destOrd="0" presId="urn:microsoft.com/office/officeart/2005/8/layout/orgChart1"/>
    <dgm:cxn modelId="{F29C1CE2-EFE4-4465-9185-E01F30066AC9}" type="presParOf" srcId="{A20F7073-FADD-4C64-98AC-E0A80730DE8E}" destId="{441167C9-4BCA-41B7-BEBB-4D739A2BD6A0}" srcOrd="1" destOrd="0" presId="urn:microsoft.com/office/officeart/2005/8/layout/orgChart1"/>
    <dgm:cxn modelId="{73AD205D-54E9-46B8-A585-78B80BF2D23B}" type="presParOf" srcId="{A20F7073-FADD-4C64-98AC-E0A80730DE8E}" destId="{3AE01D19-1FC7-4487-A50D-6D016D3BA63E}" srcOrd="2" destOrd="0" presId="urn:microsoft.com/office/officeart/2005/8/layout/orgChart1"/>
    <dgm:cxn modelId="{B90BD2E2-724E-45FE-8D49-561946B0701C}" type="presParOf" srcId="{EA77E792-B56E-4B4D-B756-28265A6A4974}" destId="{E7CBA1EC-A24F-46AA-9689-156036A1E35E}" srcOrd="2" destOrd="0" presId="urn:microsoft.com/office/officeart/2005/8/layout/orgChart1"/>
    <dgm:cxn modelId="{074DC3FA-59E8-4031-B444-463978D12E80}" type="presParOf" srcId="{D577C7D5-A2AF-4DF7-95EC-F2A3FC511BC7}" destId="{19378EDB-19B8-4D4A-9935-3D519D11B454}" srcOrd="2" destOrd="0" presId="urn:microsoft.com/office/officeart/2005/8/layout/orgChart1"/>
    <dgm:cxn modelId="{C89B2FC0-94B3-42D3-B275-5E93043F8694}" type="presParOf" srcId="{D577C7D5-A2AF-4DF7-95EC-F2A3FC511BC7}" destId="{EAC0950C-705D-42A4-8F96-C175721A01E1}" srcOrd="3" destOrd="0" presId="urn:microsoft.com/office/officeart/2005/8/layout/orgChart1"/>
    <dgm:cxn modelId="{CA64D47C-CF2B-4FBB-9619-112E517A1710}" type="presParOf" srcId="{EAC0950C-705D-42A4-8F96-C175721A01E1}" destId="{F7252CFA-8F86-4B35-9DC4-F04A46EC56AA}" srcOrd="0" destOrd="0" presId="urn:microsoft.com/office/officeart/2005/8/layout/orgChart1"/>
    <dgm:cxn modelId="{7999D0F2-6538-492D-B37E-724B14DC56C6}" type="presParOf" srcId="{F7252CFA-8F86-4B35-9DC4-F04A46EC56AA}" destId="{750D8EB6-DEB5-4198-A942-084335EA8F5A}" srcOrd="0" destOrd="0" presId="urn:microsoft.com/office/officeart/2005/8/layout/orgChart1"/>
    <dgm:cxn modelId="{B0E48D18-F7A0-4CF0-B53A-6633D42E25BC}" type="presParOf" srcId="{F7252CFA-8F86-4B35-9DC4-F04A46EC56AA}" destId="{32373F05-8672-46F3-AABF-7CAFC0D70D1C}" srcOrd="1" destOrd="0" presId="urn:microsoft.com/office/officeart/2005/8/layout/orgChart1"/>
    <dgm:cxn modelId="{26BD907B-B8E3-4036-9937-4B0E5EB5BBD8}" type="presParOf" srcId="{EAC0950C-705D-42A4-8F96-C175721A01E1}" destId="{FFE3A132-2A1E-4514-A1FA-6F4CAE2F79DF}" srcOrd="1" destOrd="0" presId="urn:microsoft.com/office/officeart/2005/8/layout/orgChart1"/>
    <dgm:cxn modelId="{08C0B0B6-ACAF-4866-9AF5-F57FFA5D4191}" type="presParOf" srcId="{FFE3A132-2A1E-4514-A1FA-6F4CAE2F79DF}" destId="{CDF35163-B242-416A-9A79-79E0662B6D89}" srcOrd="0" destOrd="0" presId="urn:microsoft.com/office/officeart/2005/8/layout/orgChart1"/>
    <dgm:cxn modelId="{5A01C2EA-CE56-48C5-8CF5-583C04BAE40D}" type="presParOf" srcId="{FFE3A132-2A1E-4514-A1FA-6F4CAE2F79DF}" destId="{F962484E-0A9B-41FC-864C-32E864A9C89A}" srcOrd="1" destOrd="0" presId="urn:microsoft.com/office/officeart/2005/8/layout/orgChart1"/>
    <dgm:cxn modelId="{7E2336F3-C983-4725-AD7F-44702B61ADDF}" type="presParOf" srcId="{F962484E-0A9B-41FC-864C-32E864A9C89A}" destId="{01AC9F00-E2A7-41F8-B578-D8B42E808785}" srcOrd="0" destOrd="0" presId="urn:microsoft.com/office/officeart/2005/8/layout/orgChart1"/>
    <dgm:cxn modelId="{2A6B3987-74AC-41F0-A5B9-66D5517DCDB3}" type="presParOf" srcId="{01AC9F00-E2A7-41F8-B578-D8B42E808785}" destId="{3FA2C394-F253-4E00-B37E-08B82D651FE2}" srcOrd="0" destOrd="0" presId="urn:microsoft.com/office/officeart/2005/8/layout/orgChart1"/>
    <dgm:cxn modelId="{1BC4DBD2-010E-4DD2-9713-ACFD3CB3A1D3}" type="presParOf" srcId="{01AC9F00-E2A7-41F8-B578-D8B42E808785}" destId="{EE222EA0-984A-4C6F-BCAC-6EB3A0272762}" srcOrd="1" destOrd="0" presId="urn:microsoft.com/office/officeart/2005/8/layout/orgChart1"/>
    <dgm:cxn modelId="{743310FB-2F2F-4900-9F65-6086637EE66B}" type="presParOf" srcId="{F962484E-0A9B-41FC-864C-32E864A9C89A}" destId="{8963AD47-82B2-4799-8C02-C18819D42363}" srcOrd="1" destOrd="0" presId="urn:microsoft.com/office/officeart/2005/8/layout/orgChart1"/>
    <dgm:cxn modelId="{9BD3B424-5009-4A84-AE9C-036BE1542A7B}" type="presParOf" srcId="{F962484E-0A9B-41FC-864C-32E864A9C89A}" destId="{4C8FFC04-02F0-4769-ACE0-4C0B5A07B861}" srcOrd="2" destOrd="0" presId="urn:microsoft.com/office/officeart/2005/8/layout/orgChart1"/>
    <dgm:cxn modelId="{18468597-DBFE-4DE1-841E-D0A16A4AEB8A}" type="presParOf" srcId="{FFE3A132-2A1E-4514-A1FA-6F4CAE2F79DF}" destId="{DAF99B3E-C4D8-41D9-A240-91CE4879916C}" srcOrd="2" destOrd="0" presId="urn:microsoft.com/office/officeart/2005/8/layout/orgChart1"/>
    <dgm:cxn modelId="{D88CBA89-36C2-4D9A-8473-B752F4B83F93}" type="presParOf" srcId="{FFE3A132-2A1E-4514-A1FA-6F4CAE2F79DF}" destId="{9F6D4304-0E7B-40B1-8E13-7157F8794FE9}" srcOrd="3" destOrd="0" presId="urn:microsoft.com/office/officeart/2005/8/layout/orgChart1"/>
    <dgm:cxn modelId="{21A0E65F-9598-4CD9-9784-72E783507276}" type="presParOf" srcId="{9F6D4304-0E7B-40B1-8E13-7157F8794FE9}" destId="{E78CBE22-80F3-44D6-8073-299D6C6FB085}" srcOrd="0" destOrd="0" presId="urn:microsoft.com/office/officeart/2005/8/layout/orgChart1"/>
    <dgm:cxn modelId="{0CC1510A-3F66-4B58-BD12-A8525636AF7C}" type="presParOf" srcId="{E78CBE22-80F3-44D6-8073-299D6C6FB085}" destId="{8D054046-84A7-44DB-8C6E-D2CBEF77A74E}" srcOrd="0" destOrd="0" presId="urn:microsoft.com/office/officeart/2005/8/layout/orgChart1"/>
    <dgm:cxn modelId="{95DCDB61-4764-4E69-B670-223D32D894A8}" type="presParOf" srcId="{E78CBE22-80F3-44D6-8073-299D6C6FB085}" destId="{48FDEC71-E2A5-4AA6-BBDD-3CB9FF72514E}" srcOrd="1" destOrd="0" presId="urn:microsoft.com/office/officeart/2005/8/layout/orgChart1"/>
    <dgm:cxn modelId="{971FC8D8-7B5E-46BC-A62B-008F80B4EC32}" type="presParOf" srcId="{9F6D4304-0E7B-40B1-8E13-7157F8794FE9}" destId="{134775CC-BD35-4C18-9AC6-C342091E654A}" srcOrd="1" destOrd="0" presId="urn:microsoft.com/office/officeart/2005/8/layout/orgChart1"/>
    <dgm:cxn modelId="{7E79D645-D312-4D6F-AF1B-CC6D4D101B3E}" type="presParOf" srcId="{9F6D4304-0E7B-40B1-8E13-7157F8794FE9}" destId="{EFCE3A92-EE93-41B1-A597-C5A353A57AB1}" srcOrd="2" destOrd="0" presId="urn:microsoft.com/office/officeart/2005/8/layout/orgChart1"/>
    <dgm:cxn modelId="{9BFE7C83-A658-4036-BCB7-7EE10D0882C3}" type="presParOf" srcId="{FFE3A132-2A1E-4514-A1FA-6F4CAE2F79DF}" destId="{417662EF-BEBB-455E-8431-2AA666629898}" srcOrd="4" destOrd="0" presId="urn:microsoft.com/office/officeart/2005/8/layout/orgChart1"/>
    <dgm:cxn modelId="{B8211EA3-EC08-43A8-87CC-2D9F24681C51}" type="presParOf" srcId="{FFE3A132-2A1E-4514-A1FA-6F4CAE2F79DF}" destId="{3EDE509E-A5C1-4E6D-939F-B2DEEAEF8FD9}" srcOrd="5" destOrd="0" presId="urn:microsoft.com/office/officeart/2005/8/layout/orgChart1"/>
    <dgm:cxn modelId="{11593BF6-D89F-4678-8361-76DCF5F2E73F}" type="presParOf" srcId="{3EDE509E-A5C1-4E6D-939F-B2DEEAEF8FD9}" destId="{CDA9C5D1-DDE6-4036-9A54-62E0C0BEFF10}" srcOrd="0" destOrd="0" presId="urn:microsoft.com/office/officeart/2005/8/layout/orgChart1"/>
    <dgm:cxn modelId="{4FA838EE-734D-4D55-BA01-A003A1F61EB1}" type="presParOf" srcId="{CDA9C5D1-DDE6-4036-9A54-62E0C0BEFF10}" destId="{2D25BCC9-FD9C-4179-AC2D-470B1EE04CD7}" srcOrd="0" destOrd="0" presId="urn:microsoft.com/office/officeart/2005/8/layout/orgChart1"/>
    <dgm:cxn modelId="{ECD6C059-1708-4CC2-A15F-98EA8A35B95D}" type="presParOf" srcId="{CDA9C5D1-DDE6-4036-9A54-62E0C0BEFF10}" destId="{787ED35A-EBAF-45A0-A41E-B2A98C1C68F9}" srcOrd="1" destOrd="0" presId="urn:microsoft.com/office/officeart/2005/8/layout/orgChart1"/>
    <dgm:cxn modelId="{F1E0300E-BE2F-4395-8183-98A3BA5352A2}" type="presParOf" srcId="{3EDE509E-A5C1-4E6D-939F-B2DEEAEF8FD9}" destId="{C7C0E356-7844-41D9-8FEF-83223A43FC8A}" srcOrd="1" destOrd="0" presId="urn:microsoft.com/office/officeart/2005/8/layout/orgChart1"/>
    <dgm:cxn modelId="{B0071D30-A7F9-4A9B-88FF-998C34A8C5ED}" type="presParOf" srcId="{3EDE509E-A5C1-4E6D-939F-B2DEEAEF8FD9}" destId="{FBCECDD5-37F5-4959-B169-77BD89E551FD}" srcOrd="2" destOrd="0" presId="urn:microsoft.com/office/officeart/2005/8/layout/orgChart1"/>
    <dgm:cxn modelId="{0380F628-4FF5-4049-845F-D2919A779912}" type="presParOf" srcId="{EAC0950C-705D-42A4-8F96-C175721A01E1}" destId="{1E91B055-015C-4882-A00A-638587287498}" srcOrd="2" destOrd="0" presId="urn:microsoft.com/office/officeart/2005/8/layout/orgChart1"/>
    <dgm:cxn modelId="{BFB13228-DCEC-4745-BAC6-220BFA16593D}" type="presParOf" srcId="{D577C7D5-A2AF-4DF7-95EC-F2A3FC511BC7}" destId="{B01ADF89-E27F-4A46-AD72-F7A1657E7D70}" srcOrd="4" destOrd="0" presId="urn:microsoft.com/office/officeart/2005/8/layout/orgChart1"/>
    <dgm:cxn modelId="{1DD2F095-1D34-4D91-9775-FC337A11B52B}" type="presParOf" srcId="{D577C7D5-A2AF-4DF7-95EC-F2A3FC511BC7}" destId="{BAB8D9DF-41A6-4DB6-9CD2-CAEC69575131}" srcOrd="5" destOrd="0" presId="urn:microsoft.com/office/officeart/2005/8/layout/orgChart1"/>
    <dgm:cxn modelId="{8AAFAD83-7BDD-493E-AE64-60CB7A3FB704}" type="presParOf" srcId="{BAB8D9DF-41A6-4DB6-9CD2-CAEC69575131}" destId="{D6541750-FF16-47EB-A251-FC11751DA465}" srcOrd="0" destOrd="0" presId="urn:microsoft.com/office/officeart/2005/8/layout/orgChart1"/>
    <dgm:cxn modelId="{5F8F8AFD-BD80-40DA-B029-D6FE87E5B4A7}" type="presParOf" srcId="{D6541750-FF16-47EB-A251-FC11751DA465}" destId="{320F22F4-3F89-49AB-ABDA-EDD29D2E73C4}" srcOrd="0" destOrd="0" presId="urn:microsoft.com/office/officeart/2005/8/layout/orgChart1"/>
    <dgm:cxn modelId="{86F3682E-4BE8-4ABF-A371-3A9AA239976D}" type="presParOf" srcId="{D6541750-FF16-47EB-A251-FC11751DA465}" destId="{9F58D8B7-0D5B-446B-B793-D44AE60E350A}" srcOrd="1" destOrd="0" presId="urn:microsoft.com/office/officeart/2005/8/layout/orgChart1"/>
    <dgm:cxn modelId="{DBE7245C-2720-4CE1-95DE-95079441C2C9}" type="presParOf" srcId="{BAB8D9DF-41A6-4DB6-9CD2-CAEC69575131}" destId="{D9C4AA98-4B3B-4F89-8AC0-483F69C34A46}" srcOrd="1" destOrd="0" presId="urn:microsoft.com/office/officeart/2005/8/layout/orgChart1"/>
    <dgm:cxn modelId="{2FBCBF62-22D6-4D0B-91EE-E55FF13ED27E}" type="presParOf" srcId="{D9C4AA98-4B3B-4F89-8AC0-483F69C34A46}" destId="{31359CB9-DBD1-4988-8F82-196EF84FBF39}" srcOrd="0" destOrd="0" presId="urn:microsoft.com/office/officeart/2005/8/layout/orgChart1"/>
    <dgm:cxn modelId="{84B02DBF-F64F-4546-B5F5-7EFC2125FB7F}" type="presParOf" srcId="{D9C4AA98-4B3B-4F89-8AC0-483F69C34A46}" destId="{CA8B518C-6F89-4814-9EE6-2379F6E5817C}" srcOrd="1" destOrd="0" presId="urn:microsoft.com/office/officeart/2005/8/layout/orgChart1"/>
    <dgm:cxn modelId="{43D42911-738D-4A84-AEA7-54FFC21561AE}" type="presParOf" srcId="{CA8B518C-6F89-4814-9EE6-2379F6E5817C}" destId="{EE02020D-3683-4F2B-9B7E-1EA69D6AD6BE}" srcOrd="0" destOrd="0" presId="urn:microsoft.com/office/officeart/2005/8/layout/orgChart1"/>
    <dgm:cxn modelId="{25519055-145C-4BB1-AE7B-FE44E42A85CB}" type="presParOf" srcId="{EE02020D-3683-4F2B-9B7E-1EA69D6AD6BE}" destId="{84A8A545-1395-4A30-A0DC-3436FF08074F}" srcOrd="0" destOrd="0" presId="urn:microsoft.com/office/officeart/2005/8/layout/orgChart1"/>
    <dgm:cxn modelId="{D34BCB37-B2EF-4CEF-94CA-6EC2F079BAB6}" type="presParOf" srcId="{EE02020D-3683-4F2B-9B7E-1EA69D6AD6BE}" destId="{C8542CCD-B2D2-45CB-8DE7-20301AD25C22}" srcOrd="1" destOrd="0" presId="urn:microsoft.com/office/officeart/2005/8/layout/orgChart1"/>
    <dgm:cxn modelId="{A362175E-20ED-434D-8B09-6A62FE6AC4DF}" type="presParOf" srcId="{CA8B518C-6F89-4814-9EE6-2379F6E5817C}" destId="{A7BA4BA3-33CA-43C1-8469-AC7EB4516893}" srcOrd="1" destOrd="0" presId="urn:microsoft.com/office/officeart/2005/8/layout/orgChart1"/>
    <dgm:cxn modelId="{039D9D44-C866-4898-AD7B-81E4661B1E2F}" type="presParOf" srcId="{CA8B518C-6F89-4814-9EE6-2379F6E5817C}" destId="{CACB9D4E-1537-4306-BBD6-033A4F368547}" srcOrd="2" destOrd="0" presId="urn:microsoft.com/office/officeart/2005/8/layout/orgChart1"/>
    <dgm:cxn modelId="{7AC53187-80E4-4D51-8CAA-AF3EF3377C1F}" type="presParOf" srcId="{D9C4AA98-4B3B-4F89-8AC0-483F69C34A46}" destId="{09FC9131-236B-4B5A-935C-1346674584D9}" srcOrd="2" destOrd="0" presId="urn:microsoft.com/office/officeart/2005/8/layout/orgChart1"/>
    <dgm:cxn modelId="{E9880DEC-91E6-47EF-977D-D0E2BAF83B38}" type="presParOf" srcId="{D9C4AA98-4B3B-4F89-8AC0-483F69C34A46}" destId="{2F9E2A84-BEF5-450D-B8A3-CF43171B6D23}" srcOrd="3" destOrd="0" presId="urn:microsoft.com/office/officeart/2005/8/layout/orgChart1"/>
    <dgm:cxn modelId="{E0CC0301-E489-4033-AA6F-764AB78E72B7}" type="presParOf" srcId="{2F9E2A84-BEF5-450D-B8A3-CF43171B6D23}" destId="{30315EB9-E647-4E84-BFDE-5698BF3BB5A7}" srcOrd="0" destOrd="0" presId="urn:microsoft.com/office/officeart/2005/8/layout/orgChart1"/>
    <dgm:cxn modelId="{5FEB258C-799D-4E1D-9875-758E17ABF924}" type="presParOf" srcId="{30315EB9-E647-4E84-BFDE-5698BF3BB5A7}" destId="{0BD99711-8369-4959-B973-3E330CA16755}" srcOrd="0" destOrd="0" presId="urn:microsoft.com/office/officeart/2005/8/layout/orgChart1"/>
    <dgm:cxn modelId="{341BA43B-3BCE-458F-B378-83D2ECE393EF}" type="presParOf" srcId="{30315EB9-E647-4E84-BFDE-5698BF3BB5A7}" destId="{E12D9F5B-9496-4ED5-9BCB-8433BFDA97C0}" srcOrd="1" destOrd="0" presId="urn:microsoft.com/office/officeart/2005/8/layout/orgChart1"/>
    <dgm:cxn modelId="{B8279A16-A900-43C6-802E-F687E20CEC16}" type="presParOf" srcId="{2F9E2A84-BEF5-450D-B8A3-CF43171B6D23}" destId="{EE331B02-3296-4680-9CDD-E10D8761B49E}" srcOrd="1" destOrd="0" presId="urn:microsoft.com/office/officeart/2005/8/layout/orgChart1"/>
    <dgm:cxn modelId="{BF030538-763E-4774-8FBA-2ED7A73BD966}" type="presParOf" srcId="{2F9E2A84-BEF5-450D-B8A3-CF43171B6D23}" destId="{44C55855-B4E0-4FB5-A6EB-87F57E49142C}" srcOrd="2" destOrd="0" presId="urn:microsoft.com/office/officeart/2005/8/layout/orgChart1"/>
    <dgm:cxn modelId="{3D4B7C02-3F38-4859-9AE9-85341C641FD5}" type="presParOf" srcId="{D9C4AA98-4B3B-4F89-8AC0-483F69C34A46}" destId="{83ACE695-1844-440D-8553-84CE4478754F}" srcOrd="4" destOrd="0" presId="urn:microsoft.com/office/officeart/2005/8/layout/orgChart1"/>
    <dgm:cxn modelId="{54552D85-C70F-4B52-AF8F-10E487F21A1A}" type="presParOf" srcId="{D9C4AA98-4B3B-4F89-8AC0-483F69C34A46}" destId="{7DA6BCA3-4E69-4153-BCAA-8C7875581FB3}" srcOrd="5" destOrd="0" presId="urn:microsoft.com/office/officeart/2005/8/layout/orgChart1"/>
    <dgm:cxn modelId="{358D6B0A-2315-4ABB-9298-D4A8F5DEDE1C}" type="presParOf" srcId="{7DA6BCA3-4E69-4153-BCAA-8C7875581FB3}" destId="{E0101626-1225-4055-BA8A-110FF484454B}" srcOrd="0" destOrd="0" presId="urn:microsoft.com/office/officeart/2005/8/layout/orgChart1"/>
    <dgm:cxn modelId="{BDEE5862-9BDC-40A6-86B0-7F7A3F738C65}" type="presParOf" srcId="{E0101626-1225-4055-BA8A-110FF484454B}" destId="{5ADAB460-3B8C-45FC-93BE-F8EE1F840B0F}" srcOrd="0" destOrd="0" presId="urn:microsoft.com/office/officeart/2005/8/layout/orgChart1"/>
    <dgm:cxn modelId="{50AE8F0B-724C-4A95-8145-BFB4203A4499}" type="presParOf" srcId="{E0101626-1225-4055-BA8A-110FF484454B}" destId="{3FBE3508-CA19-410E-A605-CFEDEDDE8E4D}" srcOrd="1" destOrd="0" presId="urn:microsoft.com/office/officeart/2005/8/layout/orgChart1"/>
    <dgm:cxn modelId="{549432FC-6695-4CA9-8336-091A08FEC8CE}" type="presParOf" srcId="{7DA6BCA3-4E69-4153-BCAA-8C7875581FB3}" destId="{45443098-5B4B-4E47-8D05-DDFE588C55FF}" srcOrd="1" destOrd="0" presId="urn:microsoft.com/office/officeart/2005/8/layout/orgChart1"/>
    <dgm:cxn modelId="{E2004B88-76A6-4A61-B2AB-04846026146D}" type="presParOf" srcId="{7DA6BCA3-4E69-4153-BCAA-8C7875581FB3}" destId="{EF23D14F-B29C-4868-9F14-DD1857478FF4}" srcOrd="2" destOrd="0" presId="urn:microsoft.com/office/officeart/2005/8/layout/orgChart1"/>
    <dgm:cxn modelId="{435F9FA6-F602-4F9E-BC0E-2AEC1CF63081}" type="presParOf" srcId="{BAB8D9DF-41A6-4DB6-9CD2-CAEC69575131}" destId="{E085EDE2-4862-4767-949A-B412BB844F7D}" srcOrd="2" destOrd="0" presId="urn:microsoft.com/office/officeart/2005/8/layout/orgChart1"/>
    <dgm:cxn modelId="{0091DFF2-7C6B-456F-9C7C-75B80A81137C}" type="presParOf" srcId="{CE8B9D62-74FF-4964-8038-780A93B3CAEE}" destId="{6B6A354D-C530-4B30-A451-9B61F4735C33}" srcOrd="2" destOrd="0" presId="urn:microsoft.com/office/officeart/2005/8/layout/orgChart1"/>
    <dgm:cxn modelId="{9CF7DE87-5F6A-41A5-B14B-FF1DFF6ABEF0}" type="presParOf" srcId="{C0E92AD8-427B-40FB-97FF-4A5A94ECE396}" destId="{86609CE2-6BB1-4ACF-919D-D89C5F28D389}" srcOrd="4" destOrd="0" presId="urn:microsoft.com/office/officeart/2005/8/layout/orgChart1"/>
    <dgm:cxn modelId="{6A69A6AA-73FA-4ABE-8197-4288C28F46E9}" type="presParOf" srcId="{C0E92AD8-427B-40FB-97FF-4A5A94ECE396}" destId="{70FE7149-D385-4B0F-AE3E-93DCCAAD9FCA}" srcOrd="5" destOrd="0" presId="urn:microsoft.com/office/officeart/2005/8/layout/orgChart1"/>
    <dgm:cxn modelId="{7AF186A1-9FCE-492E-9242-C904D4C99AC2}" type="presParOf" srcId="{70FE7149-D385-4B0F-AE3E-93DCCAAD9FCA}" destId="{B16BBEF2-9A5E-40AC-A86B-0A3069153BD4}" srcOrd="0" destOrd="0" presId="urn:microsoft.com/office/officeart/2005/8/layout/orgChart1"/>
    <dgm:cxn modelId="{83806FA6-DE9A-4FDA-963C-2F8FDF04C643}" type="presParOf" srcId="{B16BBEF2-9A5E-40AC-A86B-0A3069153BD4}" destId="{85B67796-20C2-48E2-ABA0-248EF833B0EA}" srcOrd="0" destOrd="0" presId="urn:microsoft.com/office/officeart/2005/8/layout/orgChart1"/>
    <dgm:cxn modelId="{C4D7260B-3366-4141-8686-672166E34C91}" type="presParOf" srcId="{B16BBEF2-9A5E-40AC-A86B-0A3069153BD4}" destId="{FCB3BDB2-EAB5-4663-9318-25909B90837C}" srcOrd="1" destOrd="0" presId="urn:microsoft.com/office/officeart/2005/8/layout/orgChart1"/>
    <dgm:cxn modelId="{C5B08DA6-B361-497F-BD17-239D4C3DDF67}" type="presParOf" srcId="{70FE7149-D385-4B0F-AE3E-93DCCAAD9FCA}" destId="{FCA77571-D03F-4734-8798-30ACBD446FCA}" srcOrd="1" destOrd="0" presId="urn:microsoft.com/office/officeart/2005/8/layout/orgChart1"/>
    <dgm:cxn modelId="{ED7B5A60-41FA-44DD-A230-C5FE84ED7D12}" type="presParOf" srcId="{FCA77571-D03F-4734-8798-30ACBD446FCA}" destId="{7E2E9781-12F0-4B41-BB3A-9D0209B01FA9}" srcOrd="0" destOrd="0" presId="urn:microsoft.com/office/officeart/2005/8/layout/orgChart1"/>
    <dgm:cxn modelId="{50E3620D-1942-4C8B-879B-A5C241255C80}" type="presParOf" srcId="{FCA77571-D03F-4734-8798-30ACBD446FCA}" destId="{AE20AF4B-B3B3-4B2D-9AAE-A5C88FBE0C69}" srcOrd="1" destOrd="0" presId="urn:microsoft.com/office/officeart/2005/8/layout/orgChart1"/>
    <dgm:cxn modelId="{25075C8B-2B72-4DA0-97E9-C0D8CB9ABA2D}" type="presParOf" srcId="{AE20AF4B-B3B3-4B2D-9AAE-A5C88FBE0C69}" destId="{CCA44604-3629-4FD2-B51B-33CD0AE166C0}" srcOrd="0" destOrd="0" presId="urn:microsoft.com/office/officeart/2005/8/layout/orgChart1"/>
    <dgm:cxn modelId="{FE9D13AC-045D-4738-ADC1-2D3715DC360F}" type="presParOf" srcId="{CCA44604-3629-4FD2-B51B-33CD0AE166C0}" destId="{2D6DEBA7-5E34-48D5-B90E-3A309635B670}" srcOrd="0" destOrd="0" presId="urn:microsoft.com/office/officeart/2005/8/layout/orgChart1"/>
    <dgm:cxn modelId="{44BF3113-3491-40F2-BD85-D4297BCCCA38}" type="presParOf" srcId="{CCA44604-3629-4FD2-B51B-33CD0AE166C0}" destId="{1D319758-E2E7-459A-9C3F-82F0F337B459}" srcOrd="1" destOrd="0" presId="urn:microsoft.com/office/officeart/2005/8/layout/orgChart1"/>
    <dgm:cxn modelId="{A5262BBD-9B4B-4725-8EAD-5267E7FF9810}" type="presParOf" srcId="{AE20AF4B-B3B3-4B2D-9AAE-A5C88FBE0C69}" destId="{25CEB49C-9EFB-4EC6-906D-3D8772966C81}" srcOrd="1" destOrd="0" presId="urn:microsoft.com/office/officeart/2005/8/layout/orgChart1"/>
    <dgm:cxn modelId="{DD892F3E-C9B1-4DAE-9B96-1E09D9D0EB0F}" type="presParOf" srcId="{25CEB49C-9EFB-4EC6-906D-3D8772966C81}" destId="{7E3D3652-F245-43AC-806A-10D48155BA4B}" srcOrd="0" destOrd="0" presId="urn:microsoft.com/office/officeart/2005/8/layout/orgChart1"/>
    <dgm:cxn modelId="{B79CEC9E-CB6E-4106-85B7-6ABCE1948735}" type="presParOf" srcId="{25CEB49C-9EFB-4EC6-906D-3D8772966C81}" destId="{84697911-54BE-478E-8620-03457773821A}" srcOrd="1" destOrd="0" presId="urn:microsoft.com/office/officeart/2005/8/layout/orgChart1"/>
    <dgm:cxn modelId="{5435E779-671E-4B23-A67C-3D678DAFB275}" type="presParOf" srcId="{84697911-54BE-478E-8620-03457773821A}" destId="{5609D953-749B-4523-90A8-A8D37FA86A09}" srcOrd="0" destOrd="0" presId="urn:microsoft.com/office/officeart/2005/8/layout/orgChart1"/>
    <dgm:cxn modelId="{8F7932C3-35BD-4B0D-B1DB-D341A871178B}" type="presParOf" srcId="{5609D953-749B-4523-90A8-A8D37FA86A09}" destId="{FBB295F4-23E9-47C1-B3F3-CA21BCA3BC64}" srcOrd="0" destOrd="0" presId="urn:microsoft.com/office/officeart/2005/8/layout/orgChart1"/>
    <dgm:cxn modelId="{D2C236DB-DCDC-4E5D-9AA2-3F99320DC860}" type="presParOf" srcId="{5609D953-749B-4523-90A8-A8D37FA86A09}" destId="{B4233968-8F4C-4478-A1F4-BB98377D5E54}" srcOrd="1" destOrd="0" presId="urn:microsoft.com/office/officeart/2005/8/layout/orgChart1"/>
    <dgm:cxn modelId="{503E71C1-E43F-4332-920D-A92FE3CF8072}" type="presParOf" srcId="{84697911-54BE-478E-8620-03457773821A}" destId="{6FB852F5-FAF1-4113-989C-04BC255AE209}" srcOrd="1" destOrd="0" presId="urn:microsoft.com/office/officeart/2005/8/layout/orgChart1"/>
    <dgm:cxn modelId="{161C66F4-C7B0-4EBF-A66D-A90184B205F8}" type="presParOf" srcId="{84697911-54BE-478E-8620-03457773821A}" destId="{93AD351E-6542-4923-9030-F359720BFA7A}" srcOrd="2" destOrd="0" presId="urn:microsoft.com/office/officeart/2005/8/layout/orgChart1"/>
    <dgm:cxn modelId="{F93DD4AA-5D61-4980-B41E-CA6C0755E7FC}" type="presParOf" srcId="{25CEB49C-9EFB-4EC6-906D-3D8772966C81}" destId="{1CCDF68E-267C-49B7-8216-50BB4DA7EAD6}" srcOrd="2" destOrd="0" presId="urn:microsoft.com/office/officeart/2005/8/layout/orgChart1"/>
    <dgm:cxn modelId="{D3C34936-0E0B-4039-8A86-1BEE4F173818}" type="presParOf" srcId="{25CEB49C-9EFB-4EC6-906D-3D8772966C81}" destId="{725CF483-E65A-485B-BA8B-B9DDD81618E4}" srcOrd="3" destOrd="0" presId="urn:microsoft.com/office/officeart/2005/8/layout/orgChart1"/>
    <dgm:cxn modelId="{476774E1-92BD-4AC9-A691-CBC5FAEFAD4D}" type="presParOf" srcId="{725CF483-E65A-485B-BA8B-B9DDD81618E4}" destId="{AE8D8BB7-E3D6-45F4-87E0-00F4D68318C2}" srcOrd="0" destOrd="0" presId="urn:microsoft.com/office/officeart/2005/8/layout/orgChart1"/>
    <dgm:cxn modelId="{F73869AE-FD5E-42B8-82A9-6E0CE917B2A3}" type="presParOf" srcId="{AE8D8BB7-E3D6-45F4-87E0-00F4D68318C2}" destId="{F6F178E9-43A1-405F-B960-EF0847BAFFF9}" srcOrd="0" destOrd="0" presId="urn:microsoft.com/office/officeart/2005/8/layout/orgChart1"/>
    <dgm:cxn modelId="{8C9A6D25-1FCE-49D9-BE32-C8F69A8BDE25}" type="presParOf" srcId="{AE8D8BB7-E3D6-45F4-87E0-00F4D68318C2}" destId="{2D145CB1-FEA8-4FF9-8A68-78A374182C73}" srcOrd="1" destOrd="0" presId="urn:microsoft.com/office/officeart/2005/8/layout/orgChart1"/>
    <dgm:cxn modelId="{54353835-1398-4CB0-B055-E66AF5DBA0DA}" type="presParOf" srcId="{725CF483-E65A-485B-BA8B-B9DDD81618E4}" destId="{3D6D63F7-AAE1-48F4-A24F-21BBB79FCEA9}" srcOrd="1" destOrd="0" presId="urn:microsoft.com/office/officeart/2005/8/layout/orgChart1"/>
    <dgm:cxn modelId="{D0BD6025-CE4D-4329-B56D-91081B58EF49}" type="presParOf" srcId="{725CF483-E65A-485B-BA8B-B9DDD81618E4}" destId="{29A8EE9E-93B5-480D-9D89-9071CFD2B864}" srcOrd="2" destOrd="0" presId="urn:microsoft.com/office/officeart/2005/8/layout/orgChart1"/>
    <dgm:cxn modelId="{2C77FD77-1E78-45DB-B47A-1E14D4F9EA29}" type="presParOf" srcId="{25CEB49C-9EFB-4EC6-906D-3D8772966C81}" destId="{48480025-D0FF-4799-8394-4DA96AF0CF31}" srcOrd="4" destOrd="0" presId="urn:microsoft.com/office/officeart/2005/8/layout/orgChart1"/>
    <dgm:cxn modelId="{3AD134B0-06DD-4D6E-A9EA-13F4E9F109CB}" type="presParOf" srcId="{25CEB49C-9EFB-4EC6-906D-3D8772966C81}" destId="{8F404A87-A829-44E3-B2BB-C0BD60CDF397}" srcOrd="5" destOrd="0" presId="urn:microsoft.com/office/officeart/2005/8/layout/orgChart1"/>
    <dgm:cxn modelId="{58AE260F-CFC4-412F-AF67-F0F4B8F569CD}" type="presParOf" srcId="{8F404A87-A829-44E3-B2BB-C0BD60CDF397}" destId="{DA1B2548-F7E2-49E3-89FF-0B7BC65C271B}" srcOrd="0" destOrd="0" presId="urn:microsoft.com/office/officeart/2005/8/layout/orgChart1"/>
    <dgm:cxn modelId="{889E5154-C225-435C-91D6-748A3101E94A}" type="presParOf" srcId="{DA1B2548-F7E2-49E3-89FF-0B7BC65C271B}" destId="{ABE9FC8E-C5CC-41B2-BE4F-2B7F8719E143}" srcOrd="0" destOrd="0" presId="urn:microsoft.com/office/officeart/2005/8/layout/orgChart1"/>
    <dgm:cxn modelId="{370F8498-6D41-417B-87D6-A8BE2F567CCB}" type="presParOf" srcId="{DA1B2548-F7E2-49E3-89FF-0B7BC65C271B}" destId="{6B237302-878E-45C0-B7C8-9B63C322B02A}" srcOrd="1" destOrd="0" presId="urn:microsoft.com/office/officeart/2005/8/layout/orgChart1"/>
    <dgm:cxn modelId="{677AD97D-1D8C-4287-9167-90C337038B43}" type="presParOf" srcId="{8F404A87-A829-44E3-B2BB-C0BD60CDF397}" destId="{C12A4972-DE91-447B-B4F5-DBDF0F58E3D3}" srcOrd="1" destOrd="0" presId="urn:microsoft.com/office/officeart/2005/8/layout/orgChart1"/>
    <dgm:cxn modelId="{409FC96C-7424-44CD-85FE-89FB8E122237}" type="presParOf" srcId="{8F404A87-A829-44E3-B2BB-C0BD60CDF397}" destId="{2ACF2172-3B7D-40C8-A1F8-BC963EAF94D5}" srcOrd="2" destOrd="0" presId="urn:microsoft.com/office/officeart/2005/8/layout/orgChart1"/>
    <dgm:cxn modelId="{84DF3530-D42F-4874-BBD3-7423BD9861C2}" type="presParOf" srcId="{AE20AF4B-B3B3-4B2D-9AAE-A5C88FBE0C69}" destId="{7D4625DD-CC6A-4BAB-BBE1-80D0AC3C50A0}" srcOrd="2" destOrd="0" presId="urn:microsoft.com/office/officeart/2005/8/layout/orgChart1"/>
    <dgm:cxn modelId="{E3A3AE91-B6E0-4A14-9408-74171C9273EA}" type="presParOf" srcId="{FCA77571-D03F-4734-8798-30ACBD446FCA}" destId="{EEBDD890-4938-45DC-9E20-16EA541DCC29}" srcOrd="2" destOrd="0" presId="urn:microsoft.com/office/officeart/2005/8/layout/orgChart1"/>
    <dgm:cxn modelId="{1DCB61C9-3F44-45B5-8AFA-7DDCF71D31DD}" type="presParOf" srcId="{FCA77571-D03F-4734-8798-30ACBD446FCA}" destId="{8F8FE874-94D7-4386-A177-F10EB93285A8}" srcOrd="3" destOrd="0" presId="urn:microsoft.com/office/officeart/2005/8/layout/orgChart1"/>
    <dgm:cxn modelId="{807C9719-A2FE-4661-B9F9-D831FD0BF8FF}" type="presParOf" srcId="{8F8FE874-94D7-4386-A177-F10EB93285A8}" destId="{94CB3342-0304-43DE-9BA6-874DD2782C89}" srcOrd="0" destOrd="0" presId="urn:microsoft.com/office/officeart/2005/8/layout/orgChart1"/>
    <dgm:cxn modelId="{32D4FB4F-5129-40EF-9029-6664C2AF7B3C}" type="presParOf" srcId="{94CB3342-0304-43DE-9BA6-874DD2782C89}" destId="{EA1F9752-DC90-4557-B1A6-E8C8E77A5730}" srcOrd="0" destOrd="0" presId="urn:microsoft.com/office/officeart/2005/8/layout/orgChart1"/>
    <dgm:cxn modelId="{43936639-988E-4FED-981D-61484245A17B}" type="presParOf" srcId="{94CB3342-0304-43DE-9BA6-874DD2782C89}" destId="{8BB4D729-11B0-4DE0-8757-A08F970C248A}" srcOrd="1" destOrd="0" presId="urn:microsoft.com/office/officeart/2005/8/layout/orgChart1"/>
    <dgm:cxn modelId="{B119A353-14D6-4176-81D8-513F6834A6A8}" type="presParOf" srcId="{8F8FE874-94D7-4386-A177-F10EB93285A8}" destId="{477C9BE6-A894-43F9-9B7F-3AC804776EC1}" srcOrd="1" destOrd="0" presId="urn:microsoft.com/office/officeart/2005/8/layout/orgChart1"/>
    <dgm:cxn modelId="{3506D399-0902-4956-A00C-2B643242AC27}" type="presParOf" srcId="{477C9BE6-A894-43F9-9B7F-3AC804776EC1}" destId="{FA0439AF-E709-473A-BA72-B760D1D3D893}" srcOrd="0" destOrd="0" presId="urn:microsoft.com/office/officeart/2005/8/layout/orgChart1"/>
    <dgm:cxn modelId="{2112CBBA-F214-48E1-9DA8-AAF6E1E497F1}" type="presParOf" srcId="{477C9BE6-A894-43F9-9B7F-3AC804776EC1}" destId="{DD856EB5-9E66-4A17-B9C9-8F973C3CF00A}" srcOrd="1" destOrd="0" presId="urn:microsoft.com/office/officeart/2005/8/layout/orgChart1"/>
    <dgm:cxn modelId="{876403F6-5FA3-4793-B0FB-AF92042E5535}" type="presParOf" srcId="{DD856EB5-9E66-4A17-B9C9-8F973C3CF00A}" destId="{28A77536-8AB7-4B91-BF20-1D1B6999C4CD}" srcOrd="0" destOrd="0" presId="urn:microsoft.com/office/officeart/2005/8/layout/orgChart1"/>
    <dgm:cxn modelId="{69E7D52C-B296-4B58-B1D2-1C3E871DCA64}" type="presParOf" srcId="{28A77536-8AB7-4B91-BF20-1D1B6999C4CD}" destId="{CC2A98E0-B19F-4E50-9F38-0D0A04EAA5B7}" srcOrd="0" destOrd="0" presId="urn:microsoft.com/office/officeart/2005/8/layout/orgChart1"/>
    <dgm:cxn modelId="{D82AEC7E-FF9C-445A-B7A9-AF352A16112E}" type="presParOf" srcId="{28A77536-8AB7-4B91-BF20-1D1B6999C4CD}" destId="{95BC2B30-0DB9-4154-83AD-AF1A59C5C5FA}" srcOrd="1" destOrd="0" presId="urn:microsoft.com/office/officeart/2005/8/layout/orgChart1"/>
    <dgm:cxn modelId="{3D0BA91E-A8A8-4C78-B49C-F11354362968}" type="presParOf" srcId="{DD856EB5-9E66-4A17-B9C9-8F973C3CF00A}" destId="{047C06B2-65B9-452D-AD44-703EF08DD6A5}" srcOrd="1" destOrd="0" presId="urn:microsoft.com/office/officeart/2005/8/layout/orgChart1"/>
    <dgm:cxn modelId="{991D1040-8715-4520-AF51-F9FB9CE3603B}" type="presParOf" srcId="{DD856EB5-9E66-4A17-B9C9-8F973C3CF00A}" destId="{78C11D6E-02E5-47B3-B367-7998E0DC5D01}" srcOrd="2" destOrd="0" presId="urn:microsoft.com/office/officeart/2005/8/layout/orgChart1"/>
    <dgm:cxn modelId="{A69DCD70-373E-4FE1-A1D6-426D43F79F3B}" type="presParOf" srcId="{477C9BE6-A894-43F9-9B7F-3AC804776EC1}" destId="{4500B307-3F86-4C06-B0C2-A4734727D2DE}" srcOrd="2" destOrd="0" presId="urn:microsoft.com/office/officeart/2005/8/layout/orgChart1"/>
    <dgm:cxn modelId="{FFF4969E-CA7B-4D85-B6FF-8BF8ACBA611E}" type="presParOf" srcId="{477C9BE6-A894-43F9-9B7F-3AC804776EC1}" destId="{68D994C8-4716-4E34-A787-67E92B6AEFF8}" srcOrd="3" destOrd="0" presId="urn:microsoft.com/office/officeart/2005/8/layout/orgChart1"/>
    <dgm:cxn modelId="{2DE1C605-65D9-4B88-A6D1-63F6E7FAAFC9}" type="presParOf" srcId="{68D994C8-4716-4E34-A787-67E92B6AEFF8}" destId="{AB5DAB2F-A828-427B-987E-2D9EE0758E2A}" srcOrd="0" destOrd="0" presId="urn:microsoft.com/office/officeart/2005/8/layout/orgChart1"/>
    <dgm:cxn modelId="{C22856A1-39BD-48C1-9F58-A243AAC52BEC}" type="presParOf" srcId="{AB5DAB2F-A828-427B-987E-2D9EE0758E2A}" destId="{4F7BFD98-CC97-4AC2-A0E5-47A1391F2F4C}" srcOrd="0" destOrd="0" presId="urn:microsoft.com/office/officeart/2005/8/layout/orgChart1"/>
    <dgm:cxn modelId="{84B3F2CA-2349-445A-A541-201FC1A7A92D}" type="presParOf" srcId="{AB5DAB2F-A828-427B-987E-2D9EE0758E2A}" destId="{632DD9C9-A918-4870-B33D-4B944675D8EB}" srcOrd="1" destOrd="0" presId="urn:microsoft.com/office/officeart/2005/8/layout/orgChart1"/>
    <dgm:cxn modelId="{E475C161-A5E5-4151-A076-20CCC8380A0D}" type="presParOf" srcId="{68D994C8-4716-4E34-A787-67E92B6AEFF8}" destId="{A2C2F67B-F1EF-4442-9F35-DC35210C9A13}" srcOrd="1" destOrd="0" presId="urn:microsoft.com/office/officeart/2005/8/layout/orgChart1"/>
    <dgm:cxn modelId="{C6515AFE-8D7C-4F08-949E-8CF37BF8BDEB}" type="presParOf" srcId="{68D994C8-4716-4E34-A787-67E92B6AEFF8}" destId="{C862B09A-092D-487F-823B-AEFCADD2630E}" srcOrd="2" destOrd="0" presId="urn:microsoft.com/office/officeart/2005/8/layout/orgChart1"/>
    <dgm:cxn modelId="{7637B53F-D90F-46D6-977C-1467BF9FB93B}" type="presParOf" srcId="{477C9BE6-A894-43F9-9B7F-3AC804776EC1}" destId="{72B96357-6E44-47D7-BE34-518054577C9B}" srcOrd="4" destOrd="0" presId="urn:microsoft.com/office/officeart/2005/8/layout/orgChart1"/>
    <dgm:cxn modelId="{88EE868D-6449-4ECE-AD67-D0C1CA5B1ED7}" type="presParOf" srcId="{477C9BE6-A894-43F9-9B7F-3AC804776EC1}" destId="{4CE6D744-1F08-45E5-98C4-524CB257F897}" srcOrd="5" destOrd="0" presId="urn:microsoft.com/office/officeart/2005/8/layout/orgChart1"/>
    <dgm:cxn modelId="{05710FC4-32F5-4844-9E7E-1906ED81C955}" type="presParOf" srcId="{4CE6D744-1F08-45E5-98C4-524CB257F897}" destId="{5BF2E21B-7E0F-4522-AAEA-0AD55C10095B}" srcOrd="0" destOrd="0" presId="urn:microsoft.com/office/officeart/2005/8/layout/orgChart1"/>
    <dgm:cxn modelId="{23221774-AACF-49F4-835C-ECA3D557A69D}" type="presParOf" srcId="{5BF2E21B-7E0F-4522-AAEA-0AD55C10095B}" destId="{CB5127E2-F86A-44B3-9CBE-297EFB24B5FD}" srcOrd="0" destOrd="0" presId="urn:microsoft.com/office/officeart/2005/8/layout/orgChart1"/>
    <dgm:cxn modelId="{46EBEB0A-63A2-4AF1-84F0-70387831206A}" type="presParOf" srcId="{5BF2E21B-7E0F-4522-AAEA-0AD55C10095B}" destId="{0006479D-5497-49EB-8266-F3CAB09D6083}" srcOrd="1" destOrd="0" presId="urn:microsoft.com/office/officeart/2005/8/layout/orgChart1"/>
    <dgm:cxn modelId="{02E5AFF5-F979-4A22-B004-3BEEFB51746C}" type="presParOf" srcId="{4CE6D744-1F08-45E5-98C4-524CB257F897}" destId="{FAAA73FF-4F05-4354-BEF4-8B9353DF540C}" srcOrd="1" destOrd="0" presId="urn:microsoft.com/office/officeart/2005/8/layout/orgChart1"/>
    <dgm:cxn modelId="{AB3FC507-472B-4261-9289-F572A8D09051}" type="presParOf" srcId="{4CE6D744-1F08-45E5-98C4-524CB257F897}" destId="{A4D04546-D4CE-4123-B6B4-7DA5D7429250}" srcOrd="2" destOrd="0" presId="urn:microsoft.com/office/officeart/2005/8/layout/orgChart1"/>
    <dgm:cxn modelId="{6192C145-67E7-42BB-B5BD-40A8F2379CE1}" type="presParOf" srcId="{8F8FE874-94D7-4386-A177-F10EB93285A8}" destId="{5EE384EB-4CF1-4B17-9E6E-D42D950B9332}" srcOrd="2" destOrd="0" presId="urn:microsoft.com/office/officeart/2005/8/layout/orgChart1"/>
    <dgm:cxn modelId="{36AB2FC9-8825-46E4-96C2-EE4EA78F30B0}" type="presParOf" srcId="{FCA77571-D03F-4734-8798-30ACBD446FCA}" destId="{C99F0041-F1E7-4243-A26B-08AA5D859F12}" srcOrd="4" destOrd="0" presId="urn:microsoft.com/office/officeart/2005/8/layout/orgChart1"/>
    <dgm:cxn modelId="{116C08A2-8C8B-41CE-9C9B-B8FC709986FB}" type="presParOf" srcId="{FCA77571-D03F-4734-8798-30ACBD446FCA}" destId="{1D084CEF-ABE0-4914-B4E0-593486495AF9}" srcOrd="5" destOrd="0" presId="urn:microsoft.com/office/officeart/2005/8/layout/orgChart1"/>
    <dgm:cxn modelId="{06889E29-4414-4E94-AB55-6FE0496570DF}" type="presParOf" srcId="{1D084CEF-ABE0-4914-B4E0-593486495AF9}" destId="{57CE9034-4C5C-4948-8A00-6DDEF936D041}" srcOrd="0" destOrd="0" presId="urn:microsoft.com/office/officeart/2005/8/layout/orgChart1"/>
    <dgm:cxn modelId="{7660CB3F-0D34-4686-8892-7117190392E7}" type="presParOf" srcId="{57CE9034-4C5C-4948-8A00-6DDEF936D041}" destId="{D5A629F6-A2A2-4E9A-B026-7582B7B028B2}" srcOrd="0" destOrd="0" presId="urn:microsoft.com/office/officeart/2005/8/layout/orgChart1"/>
    <dgm:cxn modelId="{407AEE04-FFF5-4FC9-899B-93B46C3D8EC0}" type="presParOf" srcId="{57CE9034-4C5C-4948-8A00-6DDEF936D041}" destId="{2770328C-5DB7-413A-AAE8-5979FF18E4DB}" srcOrd="1" destOrd="0" presId="urn:microsoft.com/office/officeart/2005/8/layout/orgChart1"/>
    <dgm:cxn modelId="{0FE4F656-6126-406C-AC53-C4BF7C2D583C}" type="presParOf" srcId="{1D084CEF-ABE0-4914-B4E0-593486495AF9}" destId="{FBAE23A0-4E5C-4A1A-8C70-02E0E2FA5C12}" srcOrd="1" destOrd="0" presId="urn:microsoft.com/office/officeart/2005/8/layout/orgChart1"/>
    <dgm:cxn modelId="{6ED743E5-3001-4DCD-818F-D47DF25B6A75}" type="presParOf" srcId="{FBAE23A0-4E5C-4A1A-8C70-02E0E2FA5C12}" destId="{DEF2622E-9412-4943-8439-A2740A78ECFE}" srcOrd="0" destOrd="0" presId="urn:microsoft.com/office/officeart/2005/8/layout/orgChart1"/>
    <dgm:cxn modelId="{DB5775ED-A547-470F-B7C0-6E4D7E69B112}" type="presParOf" srcId="{FBAE23A0-4E5C-4A1A-8C70-02E0E2FA5C12}" destId="{5380F15A-9347-495E-B72F-DBBF01F128E2}" srcOrd="1" destOrd="0" presId="urn:microsoft.com/office/officeart/2005/8/layout/orgChart1"/>
    <dgm:cxn modelId="{D74EFD65-9F32-4B34-9710-895533817CA9}" type="presParOf" srcId="{5380F15A-9347-495E-B72F-DBBF01F128E2}" destId="{21542E2B-77A4-40EA-B053-8B234E9EE87E}" srcOrd="0" destOrd="0" presId="urn:microsoft.com/office/officeart/2005/8/layout/orgChart1"/>
    <dgm:cxn modelId="{C8ED3800-AD6D-4F2A-84D9-D24B34A8309F}" type="presParOf" srcId="{21542E2B-77A4-40EA-B053-8B234E9EE87E}" destId="{0D08AAEB-7F3E-4DA5-A3BF-B006AE304341}" srcOrd="0" destOrd="0" presId="urn:microsoft.com/office/officeart/2005/8/layout/orgChart1"/>
    <dgm:cxn modelId="{480B285C-F0CF-4AB1-AD0D-C86ABDDE17C5}" type="presParOf" srcId="{21542E2B-77A4-40EA-B053-8B234E9EE87E}" destId="{789E6FA3-693D-476F-B53F-67680EEA08F0}" srcOrd="1" destOrd="0" presId="urn:microsoft.com/office/officeart/2005/8/layout/orgChart1"/>
    <dgm:cxn modelId="{0941AF5A-DB3C-453D-B97E-BAA0235EA7EB}" type="presParOf" srcId="{5380F15A-9347-495E-B72F-DBBF01F128E2}" destId="{654A1A34-20BF-4031-B9F7-A4AF27BF0D71}" srcOrd="1" destOrd="0" presId="urn:microsoft.com/office/officeart/2005/8/layout/orgChart1"/>
    <dgm:cxn modelId="{66F9BCCA-9725-4006-88E2-267E4725B021}" type="presParOf" srcId="{5380F15A-9347-495E-B72F-DBBF01F128E2}" destId="{A7D3BB93-446C-4FF0-B023-0DCF38BA207E}" srcOrd="2" destOrd="0" presId="urn:microsoft.com/office/officeart/2005/8/layout/orgChart1"/>
    <dgm:cxn modelId="{55FE3253-5965-475C-960E-F0C20E673D9F}" type="presParOf" srcId="{FBAE23A0-4E5C-4A1A-8C70-02E0E2FA5C12}" destId="{9EE21A2A-7121-4384-B25F-1D181AA4E81D}" srcOrd="2" destOrd="0" presId="urn:microsoft.com/office/officeart/2005/8/layout/orgChart1"/>
    <dgm:cxn modelId="{3373896F-93B3-42F3-B326-24E1E84DA414}" type="presParOf" srcId="{FBAE23A0-4E5C-4A1A-8C70-02E0E2FA5C12}" destId="{31CCE6D9-610A-40CD-99DC-FFC214691EFF}" srcOrd="3" destOrd="0" presId="urn:microsoft.com/office/officeart/2005/8/layout/orgChart1"/>
    <dgm:cxn modelId="{1DD842B7-E196-46BE-86B6-151A4BF0C268}" type="presParOf" srcId="{31CCE6D9-610A-40CD-99DC-FFC214691EFF}" destId="{47A65B1B-1734-4353-A79D-B2484063CB73}" srcOrd="0" destOrd="0" presId="urn:microsoft.com/office/officeart/2005/8/layout/orgChart1"/>
    <dgm:cxn modelId="{273E463E-024B-4C22-A440-3FCF4C782971}" type="presParOf" srcId="{47A65B1B-1734-4353-A79D-B2484063CB73}" destId="{A849E156-35A2-4BDF-A39E-EE7FC423C0BF}" srcOrd="0" destOrd="0" presId="urn:microsoft.com/office/officeart/2005/8/layout/orgChart1"/>
    <dgm:cxn modelId="{AC8307DE-91F4-422F-8705-3B911FE8DA07}" type="presParOf" srcId="{47A65B1B-1734-4353-A79D-B2484063CB73}" destId="{35F307E9-C08A-4505-BCC0-205E01BFAC34}" srcOrd="1" destOrd="0" presId="urn:microsoft.com/office/officeart/2005/8/layout/orgChart1"/>
    <dgm:cxn modelId="{F57E11EE-FCB0-4E64-A7B5-BC7A03B056F4}" type="presParOf" srcId="{31CCE6D9-610A-40CD-99DC-FFC214691EFF}" destId="{A8633D4E-C472-4D0C-B5A7-D3205290C651}" srcOrd="1" destOrd="0" presId="urn:microsoft.com/office/officeart/2005/8/layout/orgChart1"/>
    <dgm:cxn modelId="{45351EB4-E8E7-4E70-9D84-001810B55F5D}" type="presParOf" srcId="{31CCE6D9-610A-40CD-99DC-FFC214691EFF}" destId="{17856AF7-1C9B-43F3-861B-55DDA582324A}" srcOrd="2" destOrd="0" presId="urn:microsoft.com/office/officeart/2005/8/layout/orgChart1"/>
    <dgm:cxn modelId="{98A4BDA1-0E15-4715-A184-3E44C42FB292}" type="presParOf" srcId="{FBAE23A0-4E5C-4A1A-8C70-02E0E2FA5C12}" destId="{6A5D50C4-1D35-493B-B1E5-786647F81160}" srcOrd="4" destOrd="0" presId="urn:microsoft.com/office/officeart/2005/8/layout/orgChart1"/>
    <dgm:cxn modelId="{DF6F1F0B-D76D-4D02-9A64-C463D04FCC79}" type="presParOf" srcId="{FBAE23A0-4E5C-4A1A-8C70-02E0E2FA5C12}" destId="{56126F46-5DBB-49BE-9149-8C0B7499D331}" srcOrd="5" destOrd="0" presId="urn:microsoft.com/office/officeart/2005/8/layout/orgChart1"/>
    <dgm:cxn modelId="{829480F4-327F-4928-ADE0-B2D0C79294E4}" type="presParOf" srcId="{56126F46-5DBB-49BE-9149-8C0B7499D331}" destId="{62846B9A-B610-4276-8D2D-D00EC69BB656}" srcOrd="0" destOrd="0" presId="urn:microsoft.com/office/officeart/2005/8/layout/orgChart1"/>
    <dgm:cxn modelId="{FE0D11FF-845E-4635-BCB3-0CC54866C736}" type="presParOf" srcId="{62846B9A-B610-4276-8D2D-D00EC69BB656}" destId="{A2CAE4BC-CA00-43E3-851D-DC4B3AF4D7AA}" srcOrd="0" destOrd="0" presId="urn:microsoft.com/office/officeart/2005/8/layout/orgChart1"/>
    <dgm:cxn modelId="{4F66DA58-B493-4434-8ECB-3D6C5B04813D}" type="presParOf" srcId="{62846B9A-B610-4276-8D2D-D00EC69BB656}" destId="{37651BD0-0C78-45D3-8AE2-18BBB8D3550A}" srcOrd="1" destOrd="0" presId="urn:microsoft.com/office/officeart/2005/8/layout/orgChart1"/>
    <dgm:cxn modelId="{3665C797-E487-43DC-A3E5-5700AA34CC20}" type="presParOf" srcId="{56126F46-5DBB-49BE-9149-8C0B7499D331}" destId="{D7733CB9-ECF9-4872-86C7-DFACEB96BEFA}" srcOrd="1" destOrd="0" presId="urn:microsoft.com/office/officeart/2005/8/layout/orgChart1"/>
    <dgm:cxn modelId="{236A2919-36AD-4839-BC65-52EC9E315A0B}" type="presParOf" srcId="{56126F46-5DBB-49BE-9149-8C0B7499D331}" destId="{660198FE-DD43-4EE6-8A89-BA3115631677}" srcOrd="2" destOrd="0" presId="urn:microsoft.com/office/officeart/2005/8/layout/orgChart1"/>
    <dgm:cxn modelId="{80E76F55-A2C2-40DA-AC4E-2EB5F020581E}" type="presParOf" srcId="{1D084CEF-ABE0-4914-B4E0-593486495AF9}" destId="{DA78606E-D2AB-48EE-AA01-35BF90870C5B}" srcOrd="2" destOrd="0" presId="urn:microsoft.com/office/officeart/2005/8/layout/orgChart1"/>
    <dgm:cxn modelId="{940390FE-658C-41E0-B24B-A25B7C1C3D91}" type="presParOf" srcId="{70FE7149-D385-4B0F-AE3E-93DCCAAD9FCA}" destId="{232B612C-6183-43AC-A385-A07C01311462}" srcOrd="2" destOrd="0" presId="urn:microsoft.com/office/officeart/2005/8/layout/orgChart1"/>
    <dgm:cxn modelId="{964A4ACA-7E4B-4299-B4CD-629D5A83DACF}" type="presParOf" srcId="{A3ED6FA1-78B7-417A-84E7-71A5625AD852}" destId="{2B7A4C1A-076B-46DF-A04D-99C6F599BD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B0C12A-6BCB-4620-9F10-A5E685D253A9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5FB713B6-1641-4102-9AFD-DA34BCE97C2D}">
      <dgm:prSet phldrT="[テキスト]" phldr="1"/>
      <dgm:spPr/>
      <dgm:t>
        <a:bodyPr/>
        <a:lstStyle/>
        <a:p>
          <a:endParaRPr kumimoji="1" lang="ja-JP" altLang="en-US"/>
        </a:p>
      </dgm:t>
    </dgm:pt>
    <dgm:pt modelId="{5804C610-8B5E-45E7-B724-B498CB68E0F4}" type="parTrans" cxnId="{46FF4B16-D246-4B19-AE2F-62E9460E25BD}">
      <dgm:prSet/>
      <dgm:spPr/>
      <dgm:t>
        <a:bodyPr/>
        <a:lstStyle/>
        <a:p>
          <a:endParaRPr kumimoji="1" lang="ja-JP" altLang="en-US"/>
        </a:p>
      </dgm:t>
    </dgm:pt>
    <dgm:pt modelId="{76FCD5AF-9923-42FD-8B0B-6AB68B43F14C}" type="sibTrans" cxnId="{46FF4B16-D246-4B19-AE2F-62E9460E25BD}">
      <dgm:prSet/>
      <dgm:spPr/>
      <dgm:t>
        <a:bodyPr/>
        <a:lstStyle/>
        <a:p>
          <a:endParaRPr kumimoji="1" lang="ja-JP" altLang="en-US"/>
        </a:p>
      </dgm:t>
    </dgm:pt>
    <dgm:pt modelId="{BB6C7DAF-1F07-4604-869B-3BA84E4B3329}">
      <dgm:prSet phldrT="[テキスト]" phldr="1"/>
      <dgm:spPr/>
      <dgm:t>
        <a:bodyPr/>
        <a:lstStyle/>
        <a:p>
          <a:endParaRPr kumimoji="1" lang="ja-JP" altLang="en-US"/>
        </a:p>
      </dgm:t>
    </dgm:pt>
    <dgm:pt modelId="{8B087CFF-C730-43FF-BE30-506CCA923674}" type="parTrans" cxnId="{EE709C4A-8D5F-4D15-B674-4788981A238B}">
      <dgm:prSet/>
      <dgm:spPr/>
      <dgm:t>
        <a:bodyPr/>
        <a:lstStyle/>
        <a:p>
          <a:endParaRPr kumimoji="1" lang="ja-JP" altLang="en-US"/>
        </a:p>
      </dgm:t>
    </dgm:pt>
    <dgm:pt modelId="{DE2F0293-03CF-41B3-A9FF-4CE2D150FB0F}" type="sibTrans" cxnId="{EE709C4A-8D5F-4D15-B674-4788981A238B}">
      <dgm:prSet/>
      <dgm:spPr/>
      <dgm:t>
        <a:bodyPr/>
        <a:lstStyle/>
        <a:p>
          <a:endParaRPr kumimoji="1" lang="ja-JP" altLang="en-US"/>
        </a:p>
      </dgm:t>
    </dgm:pt>
    <dgm:pt modelId="{5DC6BF41-A26A-4F36-9FC4-817DEF378020}">
      <dgm:prSet phldrT="[テキスト]" phldr="1"/>
      <dgm:spPr/>
      <dgm:t>
        <a:bodyPr/>
        <a:lstStyle/>
        <a:p>
          <a:endParaRPr kumimoji="1" lang="ja-JP" altLang="en-US"/>
        </a:p>
      </dgm:t>
    </dgm:pt>
    <dgm:pt modelId="{4832077E-9B2E-48DC-BA1A-CA9C263C0456}" type="parTrans" cxnId="{C519F7B6-5AF9-4802-B924-A0F3FAF390DA}">
      <dgm:prSet/>
      <dgm:spPr/>
      <dgm:t>
        <a:bodyPr/>
        <a:lstStyle/>
        <a:p>
          <a:endParaRPr kumimoji="1" lang="ja-JP" altLang="en-US"/>
        </a:p>
      </dgm:t>
    </dgm:pt>
    <dgm:pt modelId="{9BD17828-F6C0-4C0F-A1E8-707C55A045ED}" type="sibTrans" cxnId="{C519F7B6-5AF9-4802-B924-A0F3FAF390DA}">
      <dgm:prSet/>
      <dgm:spPr/>
      <dgm:t>
        <a:bodyPr/>
        <a:lstStyle/>
        <a:p>
          <a:endParaRPr kumimoji="1" lang="ja-JP" altLang="en-US"/>
        </a:p>
      </dgm:t>
    </dgm:pt>
    <dgm:pt modelId="{1926CDF7-60C1-4BDC-A432-E4A0F074AD46}">
      <dgm:prSet phldrT="[テキスト]" phldr="1"/>
      <dgm:spPr/>
      <dgm:t>
        <a:bodyPr/>
        <a:lstStyle/>
        <a:p>
          <a:endParaRPr kumimoji="1" lang="ja-JP" altLang="en-US"/>
        </a:p>
      </dgm:t>
    </dgm:pt>
    <dgm:pt modelId="{340B169F-2631-43B0-87FB-F916621BA3E2}" type="parTrans" cxnId="{2164DAEB-F882-4E7D-87D6-96480002553F}">
      <dgm:prSet/>
      <dgm:spPr/>
      <dgm:t>
        <a:bodyPr/>
        <a:lstStyle/>
        <a:p>
          <a:endParaRPr kumimoji="1" lang="ja-JP" altLang="en-US"/>
        </a:p>
      </dgm:t>
    </dgm:pt>
    <dgm:pt modelId="{CA134C69-99FD-4E11-8B57-7A939BAF83DD}" type="sibTrans" cxnId="{2164DAEB-F882-4E7D-87D6-96480002553F}">
      <dgm:prSet/>
      <dgm:spPr/>
      <dgm:t>
        <a:bodyPr/>
        <a:lstStyle/>
        <a:p>
          <a:endParaRPr kumimoji="1" lang="ja-JP" altLang="en-US"/>
        </a:p>
      </dgm:t>
    </dgm:pt>
    <dgm:pt modelId="{E0A93414-B2CA-419C-B6E4-2B8E436C5EFC}">
      <dgm:prSet/>
      <dgm:spPr/>
      <dgm:t>
        <a:bodyPr/>
        <a:lstStyle/>
        <a:p>
          <a:endParaRPr kumimoji="1" lang="ja-JP" altLang="en-US"/>
        </a:p>
      </dgm:t>
    </dgm:pt>
    <dgm:pt modelId="{3B27687D-B636-4A0B-8F19-A6A1BA272B4D}" type="parTrans" cxnId="{6B607327-7D2B-4B16-AF7E-549912DE37C2}">
      <dgm:prSet/>
      <dgm:spPr/>
      <dgm:t>
        <a:bodyPr/>
        <a:lstStyle/>
        <a:p>
          <a:endParaRPr kumimoji="1" lang="ja-JP" altLang="en-US"/>
        </a:p>
      </dgm:t>
    </dgm:pt>
    <dgm:pt modelId="{C80C00CB-FB60-4876-9C43-DD231E733DC7}" type="sibTrans" cxnId="{6B607327-7D2B-4B16-AF7E-549912DE37C2}">
      <dgm:prSet/>
      <dgm:spPr/>
      <dgm:t>
        <a:bodyPr/>
        <a:lstStyle/>
        <a:p>
          <a:endParaRPr kumimoji="1" lang="ja-JP" altLang="en-US"/>
        </a:p>
      </dgm:t>
    </dgm:pt>
    <dgm:pt modelId="{325A150E-53B9-4418-9204-C37793B7307B}">
      <dgm:prSet/>
      <dgm:spPr/>
      <dgm:t>
        <a:bodyPr/>
        <a:lstStyle/>
        <a:p>
          <a:endParaRPr kumimoji="1" lang="ja-JP" altLang="en-US"/>
        </a:p>
      </dgm:t>
    </dgm:pt>
    <dgm:pt modelId="{FF3C8F99-C202-43C3-A1F9-74B0313A2B32}" type="parTrans" cxnId="{2CAB352E-0D3E-4CD2-900F-22FC621D221E}">
      <dgm:prSet/>
      <dgm:spPr/>
      <dgm:t>
        <a:bodyPr/>
        <a:lstStyle/>
        <a:p>
          <a:endParaRPr kumimoji="1" lang="ja-JP" altLang="en-US"/>
        </a:p>
      </dgm:t>
    </dgm:pt>
    <dgm:pt modelId="{9554C8D0-3464-42C1-A755-443D3040C078}" type="sibTrans" cxnId="{2CAB352E-0D3E-4CD2-900F-22FC621D221E}">
      <dgm:prSet/>
      <dgm:spPr/>
      <dgm:t>
        <a:bodyPr/>
        <a:lstStyle/>
        <a:p>
          <a:endParaRPr kumimoji="1" lang="ja-JP" altLang="en-US"/>
        </a:p>
      </dgm:t>
    </dgm:pt>
    <dgm:pt modelId="{44BF5166-3933-4340-A2AA-5DB84DF2C764}">
      <dgm:prSet/>
      <dgm:spPr/>
      <dgm:t>
        <a:bodyPr/>
        <a:lstStyle/>
        <a:p>
          <a:endParaRPr kumimoji="1" lang="ja-JP" altLang="en-US"/>
        </a:p>
      </dgm:t>
    </dgm:pt>
    <dgm:pt modelId="{92429506-598E-4372-821D-A988F5BC8CF6}" type="parTrans" cxnId="{FB2D1815-F79E-4416-A5DA-4CCE6BD019C6}">
      <dgm:prSet/>
      <dgm:spPr/>
      <dgm:t>
        <a:bodyPr/>
        <a:lstStyle/>
        <a:p>
          <a:endParaRPr kumimoji="1" lang="ja-JP" altLang="en-US"/>
        </a:p>
      </dgm:t>
    </dgm:pt>
    <dgm:pt modelId="{1EE44426-7134-47EE-BF1C-47CA4494C9DB}" type="sibTrans" cxnId="{FB2D1815-F79E-4416-A5DA-4CCE6BD019C6}">
      <dgm:prSet/>
      <dgm:spPr/>
      <dgm:t>
        <a:bodyPr/>
        <a:lstStyle/>
        <a:p>
          <a:endParaRPr kumimoji="1" lang="ja-JP" altLang="en-US"/>
        </a:p>
      </dgm:t>
    </dgm:pt>
    <dgm:pt modelId="{31644A7C-B627-4D4A-80BC-FE5CCF3155F6}">
      <dgm:prSet/>
      <dgm:spPr/>
      <dgm:t>
        <a:bodyPr/>
        <a:lstStyle/>
        <a:p>
          <a:endParaRPr kumimoji="1" lang="ja-JP" altLang="en-US"/>
        </a:p>
      </dgm:t>
    </dgm:pt>
    <dgm:pt modelId="{494BC7DB-FE5D-48C1-8714-B7E00BD94766}" type="parTrans" cxnId="{F36E8B99-2312-43EE-A306-F87F6D6A16DA}">
      <dgm:prSet/>
      <dgm:spPr/>
      <dgm:t>
        <a:bodyPr/>
        <a:lstStyle/>
        <a:p>
          <a:endParaRPr kumimoji="1" lang="ja-JP" altLang="en-US"/>
        </a:p>
      </dgm:t>
    </dgm:pt>
    <dgm:pt modelId="{70A58B8F-E499-4F84-9B9A-9098AB9B56FD}" type="sibTrans" cxnId="{F36E8B99-2312-43EE-A306-F87F6D6A16DA}">
      <dgm:prSet/>
      <dgm:spPr/>
      <dgm:t>
        <a:bodyPr/>
        <a:lstStyle/>
        <a:p>
          <a:endParaRPr kumimoji="1" lang="ja-JP" altLang="en-US"/>
        </a:p>
      </dgm:t>
    </dgm:pt>
    <dgm:pt modelId="{2C4A3753-C572-4CE8-BB57-2C63EAB820C0}">
      <dgm:prSet/>
      <dgm:spPr/>
      <dgm:t>
        <a:bodyPr/>
        <a:lstStyle/>
        <a:p>
          <a:endParaRPr kumimoji="1" lang="ja-JP" altLang="en-US"/>
        </a:p>
      </dgm:t>
    </dgm:pt>
    <dgm:pt modelId="{DC295C28-E3D0-466A-8A83-C879C183D366}" type="parTrans" cxnId="{3D32B260-5FB0-4F84-8563-085FD0EE46B9}">
      <dgm:prSet/>
      <dgm:spPr/>
      <dgm:t>
        <a:bodyPr/>
        <a:lstStyle/>
        <a:p>
          <a:endParaRPr kumimoji="1" lang="ja-JP" altLang="en-US"/>
        </a:p>
      </dgm:t>
    </dgm:pt>
    <dgm:pt modelId="{3A52779B-3A02-4D11-B1C6-6AF975283A1B}" type="sibTrans" cxnId="{3D32B260-5FB0-4F84-8563-085FD0EE46B9}">
      <dgm:prSet/>
      <dgm:spPr/>
      <dgm:t>
        <a:bodyPr/>
        <a:lstStyle/>
        <a:p>
          <a:endParaRPr kumimoji="1" lang="ja-JP" altLang="en-US"/>
        </a:p>
      </dgm:t>
    </dgm:pt>
    <dgm:pt modelId="{0EC539B8-4DE9-4E95-961A-41E263D9DB63}">
      <dgm:prSet/>
      <dgm:spPr/>
      <dgm:t>
        <a:bodyPr/>
        <a:lstStyle/>
        <a:p>
          <a:endParaRPr kumimoji="1" lang="ja-JP" altLang="en-US"/>
        </a:p>
      </dgm:t>
    </dgm:pt>
    <dgm:pt modelId="{B27DB548-01BE-4F85-B602-F99E36C51449}" type="parTrans" cxnId="{3CB82476-2BE0-49ED-B0BA-F8AFB9447904}">
      <dgm:prSet/>
      <dgm:spPr/>
      <dgm:t>
        <a:bodyPr/>
        <a:lstStyle/>
        <a:p>
          <a:endParaRPr kumimoji="1" lang="ja-JP" altLang="en-US"/>
        </a:p>
      </dgm:t>
    </dgm:pt>
    <dgm:pt modelId="{7D6F4B43-5AE6-4800-B2CD-F74EAF092AC6}" type="sibTrans" cxnId="{3CB82476-2BE0-49ED-B0BA-F8AFB9447904}">
      <dgm:prSet/>
      <dgm:spPr/>
      <dgm:t>
        <a:bodyPr/>
        <a:lstStyle/>
        <a:p>
          <a:endParaRPr kumimoji="1" lang="ja-JP" altLang="en-US"/>
        </a:p>
      </dgm:t>
    </dgm:pt>
    <dgm:pt modelId="{5BAC4292-2AB1-469A-8C3F-2FF4DE364E9A}">
      <dgm:prSet/>
      <dgm:spPr/>
      <dgm:t>
        <a:bodyPr/>
        <a:lstStyle/>
        <a:p>
          <a:endParaRPr kumimoji="1" lang="ja-JP" altLang="en-US"/>
        </a:p>
      </dgm:t>
    </dgm:pt>
    <dgm:pt modelId="{F6CF1C44-3196-4692-976E-0A8BDD7783B1}" type="parTrans" cxnId="{B396D667-A43A-4E95-9E27-33B731115838}">
      <dgm:prSet/>
      <dgm:spPr/>
      <dgm:t>
        <a:bodyPr/>
        <a:lstStyle/>
        <a:p>
          <a:endParaRPr kumimoji="1" lang="ja-JP" altLang="en-US"/>
        </a:p>
      </dgm:t>
    </dgm:pt>
    <dgm:pt modelId="{2071E2CF-47B3-44BC-AC4B-36316468D678}" type="sibTrans" cxnId="{B396D667-A43A-4E95-9E27-33B731115838}">
      <dgm:prSet/>
      <dgm:spPr/>
      <dgm:t>
        <a:bodyPr/>
        <a:lstStyle/>
        <a:p>
          <a:endParaRPr kumimoji="1" lang="ja-JP" altLang="en-US"/>
        </a:p>
      </dgm:t>
    </dgm:pt>
    <dgm:pt modelId="{7DFAB88D-F5B1-4085-8500-42EC160FA1F4}">
      <dgm:prSet/>
      <dgm:spPr/>
      <dgm:t>
        <a:bodyPr/>
        <a:lstStyle/>
        <a:p>
          <a:endParaRPr kumimoji="1" lang="ja-JP" altLang="en-US"/>
        </a:p>
      </dgm:t>
    </dgm:pt>
    <dgm:pt modelId="{6A567E0B-0DEF-4667-960A-31E4B099BD7B}" type="parTrans" cxnId="{62B59A47-3EDA-4EA3-919D-147E0A814567}">
      <dgm:prSet/>
      <dgm:spPr/>
      <dgm:t>
        <a:bodyPr/>
        <a:lstStyle/>
        <a:p>
          <a:endParaRPr kumimoji="1" lang="ja-JP" altLang="en-US"/>
        </a:p>
      </dgm:t>
    </dgm:pt>
    <dgm:pt modelId="{7CB2E351-C619-452D-BA7D-07DA28351C7E}" type="sibTrans" cxnId="{62B59A47-3EDA-4EA3-919D-147E0A814567}">
      <dgm:prSet/>
      <dgm:spPr/>
      <dgm:t>
        <a:bodyPr/>
        <a:lstStyle/>
        <a:p>
          <a:endParaRPr kumimoji="1" lang="ja-JP" altLang="en-US"/>
        </a:p>
      </dgm:t>
    </dgm:pt>
    <dgm:pt modelId="{64280921-338F-4867-84C9-D1F579848392}">
      <dgm:prSet/>
      <dgm:spPr/>
      <dgm:t>
        <a:bodyPr/>
        <a:lstStyle/>
        <a:p>
          <a:endParaRPr kumimoji="1" lang="ja-JP" altLang="en-US"/>
        </a:p>
      </dgm:t>
    </dgm:pt>
    <dgm:pt modelId="{BA4B5CFD-1867-40F8-837A-461883D8060A}" type="parTrans" cxnId="{A5D50401-BC11-42E3-8A4F-E79994DF9036}">
      <dgm:prSet/>
      <dgm:spPr/>
      <dgm:t>
        <a:bodyPr/>
        <a:lstStyle/>
        <a:p>
          <a:endParaRPr kumimoji="1" lang="ja-JP" altLang="en-US"/>
        </a:p>
      </dgm:t>
    </dgm:pt>
    <dgm:pt modelId="{D90FCA9F-DAAC-462A-9818-847201F4417B}" type="sibTrans" cxnId="{A5D50401-BC11-42E3-8A4F-E79994DF9036}">
      <dgm:prSet/>
      <dgm:spPr/>
      <dgm:t>
        <a:bodyPr/>
        <a:lstStyle/>
        <a:p>
          <a:endParaRPr kumimoji="1" lang="ja-JP" altLang="en-US"/>
        </a:p>
      </dgm:t>
    </dgm:pt>
    <dgm:pt modelId="{0C720EDB-F8EE-4BD6-95D8-5EB34AB72059}">
      <dgm:prSet/>
      <dgm:spPr/>
      <dgm:t>
        <a:bodyPr/>
        <a:lstStyle/>
        <a:p>
          <a:endParaRPr kumimoji="1" lang="ja-JP" altLang="en-US"/>
        </a:p>
      </dgm:t>
    </dgm:pt>
    <dgm:pt modelId="{472D6AA6-E9C0-403E-BB9B-BBB759E2C9BE}" type="parTrans" cxnId="{92269C2B-E6D9-4911-B70B-A8D6D5847186}">
      <dgm:prSet/>
      <dgm:spPr/>
      <dgm:t>
        <a:bodyPr/>
        <a:lstStyle/>
        <a:p>
          <a:endParaRPr kumimoji="1" lang="ja-JP" altLang="en-US"/>
        </a:p>
      </dgm:t>
    </dgm:pt>
    <dgm:pt modelId="{3CBEF1C8-8207-46CB-98A4-C678DC6E291D}" type="sibTrans" cxnId="{92269C2B-E6D9-4911-B70B-A8D6D5847186}">
      <dgm:prSet/>
      <dgm:spPr/>
      <dgm:t>
        <a:bodyPr/>
        <a:lstStyle/>
        <a:p>
          <a:endParaRPr kumimoji="1" lang="ja-JP" altLang="en-US"/>
        </a:p>
      </dgm:t>
    </dgm:pt>
    <dgm:pt modelId="{E0B337ED-2542-4D77-A98C-2252BEA2B9CD}">
      <dgm:prSet/>
      <dgm:spPr/>
      <dgm:t>
        <a:bodyPr/>
        <a:lstStyle/>
        <a:p>
          <a:endParaRPr kumimoji="1" lang="ja-JP" altLang="en-US"/>
        </a:p>
      </dgm:t>
    </dgm:pt>
    <dgm:pt modelId="{FE5A7D2E-8534-4869-87E9-794709C30DC4}" type="parTrans" cxnId="{0F574BC8-6FC1-4B2D-93A9-7CC62E9C4E86}">
      <dgm:prSet/>
      <dgm:spPr/>
      <dgm:t>
        <a:bodyPr/>
        <a:lstStyle/>
        <a:p>
          <a:endParaRPr kumimoji="1" lang="ja-JP" altLang="en-US"/>
        </a:p>
      </dgm:t>
    </dgm:pt>
    <dgm:pt modelId="{E6598EFA-AC94-4761-8D55-F7FF6D57F32F}" type="sibTrans" cxnId="{0F574BC8-6FC1-4B2D-93A9-7CC62E9C4E86}">
      <dgm:prSet/>
      <dgm:spPr/>
      <dgm:t>
        <a:bodyPr/>
        <a:lstStyle/>
        <a:p>
          <a:endParaRPr kumimoji="1" lang="ja-JP" altLang="en-US"/>
        </a:p>
      </dgm:t>
    </dgm:pt>
    <dgm:pt modelId="{11214960-58E7-4060-8347-183B40C2EB89}">
      <dgm:prSet/>
      <dgm:spPr/>
      <dgm:t>
        <a:bodyPr/>
        <a:lstStyle/>
        <a:p>
          <a:endParaRPr kumimoji="1" lang="ja-JP" altLang="en-US"/>
        </a:p>
      </dgm:t>
    </dgm:pt>
    <dgm:pt modelId="{635E68BD-BE36-4FF9-81EF-BB8B4CB6BB48}" type="parTrans" cxnId="{50CD5F7A-58DE-4243-B513-0403CC2DC7AD}">
      <dgm:prSet/>
      <dgm:spPr/>
      <dgm:t>
        <a:bodyPr/>
        <a:lstStyle/>
        <a:p>
          <a:endParaRPr kumimoji="1" lang="ja-JP" altLang="en-US"/>
        </a:p>
      </dgm:t>
    </dgm:pt>
    <dgm:pt modelId="{FACC721A-1DE1-4483-9101-67F7B8FB1ACA}" type="sibTrans" cxnId="{50CD5F7A-58DE-4243-B513-0403CC2DC7AD}">
      <dgm:prSet/>
      <dgm:spPr/>
      <dgm:t>
        <a:bodyPr/>
        <a:lstStyle/>
        <a:p>
          <a:endParaRPr kumimoji="1" lang="ja-JP" altLang="en-US"/>
        </a:p>
      </dgm:t>
    </dgm:pt>
    <dgm:pt modelId="{FAECD488-41AD-429F-9248-3B5A72227EBF}">
      <dgm:prSet/>
      <dgm:spPr/>
      <dgm:t>
        <a:bodyPr/>
        <a:lstStyle/>
        <a:p>
          <a:endParaRPr kumimoji="1" lang="ja-JP" altLang="en-US"/>
        </a:p>
      </dgm:t>
    </dgm:pt>
    <dgm:pt modelId="{23A691AE-C049-4909-A2D9-0BD0813DAF7D}" type="parTrans" cxnId="{CD1A81B5-3CA6-47A1-9857-6470D0E32D63}">
      <dgm:prSet/>
      <dgm:spPr/>
      <dgm:t>
        <a:bodyPr/>
        <a:lstStyle/>
        <a:p>
          <a:endParaRPr kumimoji="1" lang="ja-JP" altLang="en-US"/>
        </a:p>
      </dgm:t>
    </dgm:pt>
    <dgm:pt modelId="{A556D1C0-06C7-404D-9D45-EBDCCD45D8AB}" type="sibTrans" cxnId="{CD1A81B5-3CA6-47A1-9857-6470D0E32D63}">
      <dgm:prSet/>
      <dgm:spPr/>
      <dgm:t>
        <a:bodyPr/>
        <a:lstStyle/>
        <a:p>
          <a:endParaRPr kumimoji="1" lang="ja-JP" altLang="en-US"/>
        </a:p>
      </dgm:t>
    </dgm:pt>
    <dgm:pt modelId="{2743936C-04A8-4E3D-8377-985CBA3D5CE2}">
      <dgm:prSet/>
      <dgm:spPr/>
      <dgm:t>
        <a:bodyPr/>
        <a:lstStyle/>
        <a:p>
          <a:endParaRPr kumimoji="1" lang="ja-JP" altLang="en-US"/>
        </a:p>
      </dgm:t>
    </dgm:pt>
    <dgm:pt modelId="{C92F1C00-151E-47C9-8DDB-62A96C011806}" type="parTrans" cxnId="{6B1D2B80-5AB0-4C06-A93C-7BE2A53093B7}">
      <dgm:prSet/>
      <dgm:spPr/>
      <dgm:t>
        <a:bodyPr/>
        <a:lstStyle/>
        <a:p>
          <a:endParaRPr kumimoji="1" lang="ja-JP" altLang="en-US"/>
        </a:p>
      </dgm:t>
    </dgm:pt>
    <dgm:pt modelId="{78A58B32-C48D-4A2E-9C5E-AAB12F3D098F}" type="sibTrans" cxnId="{6B1D2B80-5AB0-4C06-A93C-7BE2A53093B7}">
      <dgm:prSet/>
      <dgm:spPr/>
      <dgm:t>
        <a:bodyPr/>
        <a:lstStyle/>
        <a:p>
          <a:endParaRPr kumimoji="1" lang="ja-JP" altLang="en-US"/>
        </a:p>
      </dgm:t>
    </dgm:pt>
    <dgm:pt modelId="{8547F882-8D5F-443C-8AF1-396366025A79}">
      <dgm:prSet/>
      <dgm:spPr/>
      <dgm:t>
        <a:bodyPr/>
        <a:lstStyle/>
        <a:p>
          <a:endParaRPr kumimoji="1" lang="ja-JP" altLang="en-US"/>
        </a:p>
      </dgm:t>
    </dgm:pt>
    <dgm:pt modelId="{5DF2B357-3438-49D1-A871-5CC543B0EB9E}" type="parTrans" cxnId="{FAF64FD6-4FE2-43CD-A914-F438D0CB048B}">
      <dgm:prSet/>
      <dgm:spPr/>
      <dgm:t>
        <a:bodyPr/>
        <a:lstStyle/>
        <a:p>
          <a:endParaRPr kumimoji="1" lang="ja-JP" altLang="en-US"/>
        </a:p>
      </dgm:t>
    </dgm:pt>
    <dgm:pt modelId="{A80C2260-3C84-45BF-90C9-9E21AD9FE90F}" type="sibTrans" cxnId="{FAF64FD6-4FE2-43CD-A914-F438D0CB048B}">
      <dgm:prSet/>
      <dgm:spPr/>
      <dgm:t>
        <a:bodyPr/>
        <a:lstStyle/>
        <a:p>
          <a:endParaRPr kumimoji="1" lang="ja-JP" altLang="en-US"/>
        </a:p>
      </dgm:t>
    </dgm:pt>
    <dgm:pt modelId="{872ED829-C5F1-4FFF-BF08-47C2D2EB3468}">
      <dgm:prSet/>
      <dgm:spPr/>
      <dgm:t>
        <a:bodyPr/>
        <a:lstStyle/>
        <a:p>
          <a:endParaRPr kumimoji="1" lang="ja-JP" altLang="en-US"/>
        </a:p>
      </dgm:t>
    </dgm:pt>
    <dgm:pt modelId="{6F834997-E568-409D-895D-F02B557A468E}" type="parTrans" cxnId="{EBE7BB75-596E-4036-8629-A12D7C872D3F}">
      <dgm:prSet/>
      <dgm:spPr/>
      <dgm:t>
        <a:bodyPr/>
        <a:lstStyle/>
        <a:p>
          <a:endParaRPr kumimoji="1" lang="ja-JP" altLang="en-US"/>
        </a:p>
      </dgm:t>
    </dgm:pt>
    <dgm:pt modelId="{7322B749-CAC0-41A6-8D38-CA77315913A6}" type="sibTrans" cxnId="{EBE7BB75-596E-4036-8629-A12D7C872D3F}">
      <dgm:prSet/>
      <dgm:spPr/>
      <dgm:t>
        <a:bodyPr/>
        <a:lstStyle/>
        <a:p>
          <a:endParaRPr kumimoji="1" lang="ja-JP" altLang="en-US"/>
        </a:p>
      </dgm:t>
    </dgm:pt>
    <dgm:pt modelId="{06D278DE-AAD0-46C8-9442-48E712498CDE}">
      <dgm:prSet/>
      <dgm:spPr/>
      <dgm:t>
        <a:bodyPr/>
        <a:lstStyle/>
        <a:p>
          <a:endParaRPr kumimoji="1" lang="ja-JP" altLang="en-US"/>
        </a:p>
      </dgm:t>
    </dgm:pt>
    <dgm:pt modelId="{4E114FCC-A79E-40B4-9F1A-076089979079}" type="parTrans" cxnId="{51833060-42F7-4C68-8AB5-C99A645F77A5}">
      <dgm:prSet/>
      <dgm:spPr/>
      <dgm:t>
        <a:bodyPr/>
        <a:lstStyle/>
        <a:p>
          <a:endParaRPr kumimoji="1" lang="ja-JP" altLang="en-US"/>
        </a:p>
      </dgm:t>
    </dgm:pt>
    <dgm:pt modelId="{6FC7D278-A60E-4C6A-97E7-30BFFF8467DD}" type="sibTrans" cxnId="{51833060-42F7-4C68-8AB5-C99A645F77A5}">
      <dgm:prSet/>
      <dgm:spPr/>
      <dgm:t>
        <a:bodyPr/>
        <a:lstStyle/>
        <a:p>
          <a:endParaRPr kumimoji="1" lang="ja-JP" altLang="en-US"/>
        </a:p>
      </dgm:t>
    </dgm:pt>
    <dgm:pt modelId="{D0F7386A-039A-4A34-929C-8AD6FAB859E4}">
      <dgm:prSet/>
      <dgm:spPr/>
      <dgm:t>
        <a:bodyPr/>
        <a:lstStyle/>
        <a:p>
          <a:endParaRPr kumimoji="1" lang="ja-JP" altLang="en-US"/>
        </a:p>
      </dgm:t>
    </dgm:pt>
    <dgm:pt modelId="{2ED31036-3626-4C58-BEB2-C9F6EE844F29}" type="parTrans" cxnId="{33143554-A25B-48EC-B263-A90986753728}">
      <dgm:prSet/>
      <dgm:spPr/>
      <dgm:t>
        <a:bodyPr/>
        <a:lstStyle/>
        <a:p>
          <a:endParaRPr kumimoji="1" lang="ja-JP" altLang="en-US"/>
        </a:p>
      </dgm:t>
    </dgm:pt>
    <dgm:pt modelId="{BD6471CF-8D7D-4C59-B69B-87F0F2765F75}" type="sibTrans" cxnId="{33143554-A25B-48EC-B263-A90986753728}">
      <dgm:prSet/>
      <dgm:spPr/>
      <dgm:t>
        <a:bodyPr/>
        <a:lstStyle/>
        <a:p>
          <a:endParaRPr kumimoji="1" lang="ja-JP" altLang="en-US"/>
        </a:p>
      </dgm:t>
    </dgm:pt>
    <dgm:pt modelId="{F0438328-8640-4EB7-B60D-B52670A39DBC}">
      <dgm:prSet/>
      <dgm:spPr/>
      <dgm:t>
        <a:bodyPr/>
        <a:lstStyle/>
        <a:p>
          <a:endParaRPr kumimoji="1" lang="ja-JP" altLang="en-US"/>
        </a:p>
      </dgm:t>
    </dgm:pt>
    <dgm:pt modelId="{DAC607BA-0AB3-47E8-A550-B2EAA8AC3B88}" type="parTrans" cxnId="{2C6C0D8F-CED7-43D8-AC43-C0B21DFB85B6}">
      <dgm:prSet/>
      <dgm:spPr/>
      <dgm:t>
        <a:bodyPr/>
        <a:lstStyle/>
        <a:p>
          <a:endParaRPr kumimoji="1" lang="ja-JP" altLang="en-US"/>
        </a:p>
      </dgm:t>
    </dgm:pt>
    <dgm:pt modelId="{F3625162-605D-4C85-A6B3-62ABE4870E69}" type="sibTrans" cxnId="{2C6C0D8F-CED7-43D8-AC43-C0B21DFB85B6}">
      <dgm:prSet/>
      <dgm:spPr/>
      <dgm:t>
        <a:bodyPr/>
        <a:lstStyle/>
        <a:p>
          <a:endParaRPr kumimoji="1" lang="ja-JP" altLang="en-US"/>
        </a:p>
      </dgm:t>
    </dgm:pt>
    <dgm:pt modelId="{91E26DCE-A8B0-4C05-83B5-C0AC8CF707D9}">
      <dgm:prSet/>
      <dgm:spPr/>
      <dgm:t>
        <a:bodyPr/>
        <a:lstStyle/>
        <a:p>
          <a:endParaRPr kumimoji="1" lang="ja-JP" altLang="en-US"/>
        </a:p>
      </dgm:t>
    </dgm:pt>
    <dgm:pt modelId="{B56F6556-AA0C-4265-A000-A158E83CF20C}" type="parTrans" cxnId="{08AA1308-4660-4501-B2FF-4B41102DF9BD}">
      <dgm:prSet/>
      <dgm:spPr/>
      <dgm:t>
        <a:bodyPr/>
        <a:lstStyle/>
        <a:p>
          <a:endParaRPr kumimoji="1" lang="ja-JP" altLang="en-US"/>
        </a:p>
      </dgm:t>
    </dgm:pt>
    <dgm:pt modelId="{C330293D-F737-4B65-B0A1-DA95254C7353}" type="sibTrans" cxnId="{08AA1308-4660-4501-B2FF-4B41102DF9BD}">
      <dgm:prSet/>
      <dgm:spPr/>
      <dgm:t>
        <a:bodyPr/>
        <a:lstStyle/>
        <a:p>
          <a:endParaRPr kumimoji="1" lang="ja-JP" altLang="en-US"/>
        </a:p>
      </dgm:t>
    </dgm:pt>
    <dgm:pt modelId="{F8C24C7E-500C-4C0F-8579-1B45355F2C95}">
      <dgm:prSet/>
      <dgm:spPr/>
      <dgm:t>
        <a:bodyPr/>
        <a:lstStyle/>
        <a:p>
          <a:endParaRPr kumimoji="1" lang="ja-JP" altLang="en-US"/>
        </a:p>
      </dgm:t>
    </dgm:pt>
    <dgm:pt modelId="{43CB3A21-01FD-4CE5-8329-28B3CC1DE747}" type="parTrans" cxnId="{31404C46-DA32-400A-879A-8AF02C483218}">
      <dgm:prSet/>
      <dgm:spPr/>
      <dgm:t>
        <a:bodyPr/>
        <a:lstStyle/>
        <a:p>
          <a:endParaRPr kumimoji="1" lang="ja-JP" altLang="en-US"/>
        </a:p>
      </dgm:t>
    </dgm:pt>
    <dgm:pt modelId="{99B06DCC-F6F9-405E-850A-58BA90EBEE2E}" type="sibTrans" cxnId="{31404C46-DA32-400A-879A-8AF02C483218}">
      <dgm:prSet/>
      <dgm:spPr/>
      <dgm:t>
        <a:bodyPr/>
        <a:lstStyle/>
        <a:p>
          <a:endParaRPr kumimoji="1" lang="ja-JP" altLang="en-US"/>
        </a:p>
      </dgm:t>
    </dgm:pt>
    <dgm:pt modelId="{31637FC1-3A6C-4189-B7C7-99A24D077C8D}">
      <dgm:prSet/>
      <dgm:spPr/>
      <dgm:t>
        <a:bodyPr/>
        <a:lstStyle/>
        <a:p>
          <a:endParaRPr kumimoji="1" lang="ja-JP" altLang="en-US"/>
        </a:p>
      </dgm:t>
    </dgm:pt>
    <dgm:pt modelId="{68D2E052-01BF-406B-8EB1-2953755C5CF2}" type="parTrans" cxnId="{09D88B91-3F80-40FD-86CD-90F701F76B19}">
      <dgm:prSet/>
      <dgm:spPr/>
      <dgm:t>
        <a:bodyPr/>
        <a:lstStyle/>
        <a:p>
          <a:endParaRPr kumimoji="1" lang="ja-JP" altLang="en-US"/>
        </a:p>
      </dgm:t>
    </dgm:pt>
    <dgm:pt modelId="{62A8511A-6D85-4881-A6D9-76E8CE1D756E}" type="sibTrans" cxnId="{09D88B91-3F80-40FD-86CD-90F701F76B19}">
      <dgm:prSet/>
      <dgm:spPr/>
      <dgm:t>
        <a:bodyPr/>
        <a:lstStyle/>
        <a:p>
          <a:endParaRPr kumimoji="1" lang="ja-JP" altLang="en-US"/>
        </a:p>
      </dgm:t>
    </dgm:pt>
    <dgm:pt modelId="{7CC07D62-8904-49BB-B550-8D2B5772623E}">
      <dgm:prSet/>
      <dgm:spPr/>
      <dgm:t>
        <a:bodyPr/>
        <a:lstStyle/>
        <a:p>
          <a:endParaRPr kumimoji="1" lang="ja-JP" altLang="en-US"/>
        </a:p>
      </dgm:t>
    </dgm:pt>
    <dgm:pt modelId="{6A416DE3-0B8C-45AF-B5CA-3B64F8A34E0D}" type="parTrans" cxnId="{006ABCCE-33F7-4AE6-A037-0595148715C0}">
      <dgm:prSet/>
      <dgm:spPr/>
      <dgm:t>
        <a:bodyPr/>
        <a:lstStyle/>
        <a:p>
          <a:endParaRPr kumimoji="1" lang="ja-JP" altLang="en-US"/>
        </a:p>
      </dgm:t>
    </dgm:pt>
    <dgm:pt modelId="{8735FF67-612D-4A7F-B6E6-5320EAE036F9}" type="sibTrans" cxnId="{006ABCCE-33F7-4AE6-A037-0595148715C0}">
      <dgm:prSet/>
      <dgm:spPr/>
      <dgm:t>
        <a:bodyPr/>
        <a:lstStyle/>
        <a:p>
          <a:endParaRPr kumimoji="1" lang="ja-JP" altLang="en-US"/>
        </a:p>
      </dgm:t>
    </dgm:pt>
    <dgm:pt modelId="{83DA53CD-1B54-44B9-AE53-42DB9D09E469}">
      <dgm:prSet/>
      <dgm:spPr/>
      <dgm:t>
        <a:bodyPr/>
        <a:lstStyle/>
        <a:p>
          <a:endParaRPr kumimoji="1" lang="ja-JP" altLang="en-US"/>
        </a:p>
      </dgm:t>
    </dgm:pt>
    <dgm:pt modelId="{41A0BCF0-43BC-4D05-8A6B-36755EC88D1C}" type="parTrans" cxnId="{83F6F0EF-8EE2-46DF-8D37-588CD1A81187}">
      <dgm:prSet/>
      <dgm:spPr/>
      <dgm:t>
        <a:bodyPr/>
        <a:lstStyle/>
        <a:p>
          <a:endParaRPr kumimoji="1" lang="ja-JP" altLang="en-US"/>
        </a:p>
      </dgm:t>
    </dgm:pt>
    <dgm:pt modelId="{BA386234-ADBD-4F0C-B681-BEF538D1EBA5}" type="sibTrans" cxnId="{83F6F0EF-8EE2-46DF-8D37-588CD1A81187}">
      <dgm:prSet/>
      <dgm:spPr/>
      <dgm:t>
        <a:bodyPr/>
        <a:lstStyle/>
        <a:p>
          <a:endParaRPr kumimoji="1" lang="ja-JP" altLang="en-US"/>
        </a:p>
      </dgm:t>
    </dgm:pt>
    <dgm:pt modelId="{DDC0469C-3E2B-4DFA-9455-3F7E8F18B4C9}">
      <dgm:prSet/>
      <dgm:spPr/>
      <dgm:t>
        <a:bodyPr/>
        <a:lstStyle/>
        <a:p>
          <a:endParaRPr kumimoji="1" lang="ja-JP" altLang="en-US"/>
        </a:p>
      </dgm:t>
    </dgm:pt>
    <dgm:pt modelId="{2539C533-33F5-4425-92A9-0FA868B35325}" type="parTrans" cxnId="{CF4DB3CE-FD16-4872-828C-0472E4BFEFDD}">
      <dgm:prSet/>
      <dgm:spPr/>
      <dgm:t>
        <a:bodyPr/>
        <a:lstStyle/>
        <a:p>
          <a:endParaRPr kumimoji="1" lang="ja-JP" altLang="en-US"/>
        </a:p>
      </dgm:t>
    </dgm:pt>
    <dgm:pt modelId="{3F7267A8-E5DE-4C0C-8A11-E1486FE62A13}" type="sibTrans" cxnId="{CF4DB3CE-FD16-4872-828C-0472E4BFEFDD}">
      <dgm:prSet/>
      <dgm:spPr/>
      <dgm:t>
        <a:bodyPr/>
        <a:lstStyle/>
        <a:p>
          <a:endParaRPr kumimoji="1" lang="ja-JP" altLang="en-US"/>
        </a:p>
      </dgm:t>
    </dgm:pt>
    <dgm:pt modelId="{BB9C8C9F-43A5-463A-9CE4-ADAEFEEEAECF}">
      <dgm:prSet/>
      <dgm:spPr/>
      <dgm:t>
        <a:bodyPr/>
        <a:lstStyle/>
        <a:p>
          <a:endParaRPr kumimoji="1" lang="ja-JP" altLang="en-US"/>
        </a:p>
      </dgm:t>
    </dgm:pt>
    <dgm:pt modelId="{80A39D01-AA77-4944-AFAC-C0A137361C01}" type="parTrans" cxnId="{F57A5D10-8B87-48CB-80D3-B4D155CC0392}">
      <dgm:prSet/>
      <dgm:spPr/>
      <dgm:t>
        <a:bodyPr/>
        <a:lstStyle/>
        <a:p>
          <a:endParaRPr kumimoji="1" lang="ja-JP" altLang="en-US"/>
        </a:p>
      </dgm:t>
    </dgm:pt>
    <dgm:pt modelId="{EF441F1C-B2AC-4269-8C6B-75F06A26C2DB}" type="sibTrans" cxnId="{F57A5D10-8B87-48CB-80D3-B4D155CC0392}">
      <dgm:prSet/>
      <dgm:spPr/>
      <dgm:t>
        <a:bodyPr/>
        <a:lstStyle/>
        <a:p>
          <a:endParaRPr kumimoji="1" lang="ja-JP" altLang="en-US"/>
        </a:p>
      </dgm:t>
    </dgm:pt>
    <dgm:pt modelId="{55250D2C-2F93-46EB-BEAA-3EEC580078AE}">
      <dgm:prSet/>
      <dgm:spPr/>
      <dgm:t>
        <a:bodyPr/>
        <a:lstStyle/>
        <a:p>
          <a:endParaRPr kumimoji="1" lang="ja-JP" altLang="en-US"/>
        </a:p>
      </dgm:t>
    </dgm:pt>
    <dgm:pt modelId="{E1242EFE-A0EB-4AB3-B20F-448E65BC3FE6}" type="parTrans" cxnId="{0D83404B-BBE2-49EA-B831-5354D25CA1BC}">
      <dgm:prSet/>
      <dgm:spPr/>
      <dgm:t>
        <a:bodyPr/>
        <a:lstStyle/>
        <a:p>
          <a:endParaRPr kumimoji="1" lang="ja-JP" altLang="en-US"/>
        </a:p>
      </dgm:t>
    </dgm:pt>
    <dgm:pt modelId="{6127709C-04CE-458F-B346-6937AE3D2637}" type="sibTrans" cxnId="{0D83404B-BBE2-49EA-B831-5354D25CA1BC}">
      <dgm:prSet/>
      <dgm:spPr/>
      <dgm:t>
        <a:bodyPr/>
        <a:lstStyle/>
        <a:p>
          <a:endParaRPr kumimoji="1" lang="ja-JP" altLang="en-US"/>
        </a:p>
      </dgm:t>
    </dgm:pt>
    <dgm:pt modelId="{53FC08A4-15C9-47A4-89B9-B2A46185AAB4}">
      <dgm:prSet/>
      <dgm:spPr/>
      <dgm:t>
        <a:bodyPr/>
        <a:lstStyle/>
        <a:p>
          <a:endParaRPr kumimoji="1" lang="ja-JP" altLang="en-US"/>
        </a:p>
      </dgm:t>
    </dgm:pt>
    <dgm:pt modelId="{6EF5BE32-B3C6-4A2C-B2CE-EF82AEE46F49}" type="parTrans" cxnId="{F1B5CF52-25DB-44B7-AA33-8C87F97871BD}">
      <dgm:prSet/>
      <dgm:spPr/>
      <dgm:t>
        <a:bodyPr/>
        <a:lstStyle/>
        <a:p>
          <a:endParaRPr kumimoji="1" lang="ja-JP" altLang="en-US"/>
        </a:p>
      </dgm:t>
    </dgm:pt>
    <dgm:pt modelId="{F1BC27E6-97B3-4C67-8B73-9CC5A205142E}" type="sibTrans" cxnId="{F1B5CF52-25DB-44B7-AA33-8C87F97871BD}">
      <dgm:prSet/>
      <dgm:spPr/>
      <dgm:t>
        <a:bodyPr/>
        <a:lstStyle/>
        <a:p>
          <a:endParaRPr kumimoji="1" lang="ja-JP" altLang="en-US"/>
        </a:p>
      </dgm:t>
    </dgm:pt>
    <dgm:pt modelId="{9A2CA2FB-D423-49FB-BDEB-5375D0019EC4}">
      <dgm:prSet/>
      <dgm:spPr/>
      <dgm:t>
        <a:bodyPr/>
        <a:lstStyle/>
        <a:p>
          <a:endParaRPr kumimoji="1" lang="ja-JP" altLang="en-US"/>
        </a:p>
      </dgm:t>
    </dgm:pt>
    <dgm:pt modelId="{91DF2D98-BC02-4C74-931D-F75CE7C3766F}" type="parTrans" cxnId="{2B594A45-46FC-44FB-B111-60DE2901D3E8}">
      <dgm:prSet/>
      <dgm:spPr/>
      <dgm:t>
        <a:bodyPr/>
        <a:lstStyle/>
        <a:p>
          <a:endParaRPr kumimoji="1" lang="ja-JP" altLang="en-US"/>
        </a:p>
      </dgm:t>
    </dgm:pt>
    <dgm:pt modelId="{5CC5AA4F-9DF7-419D-8144-2201CDBA5894}" type="sibTrans" cxnId="{2B594A45-46FC-44FB-B111-60DE2901D3E8}">
      <dgm:prSet/>
      <dgm:spPr/>
      <dgm:t>
        <a:bodyPr/>
        <a:lstStyle/>
        <a:p>
          <a:endParaRPr kumimoji="1" lang="ja-JP" altLang="en-US"/>
        </a:p>
      </dgm:t>
    </dgm:pt>
    <dgm:pt modelId="{7640487F-AED2-4029-88E3-7B009F67EF48}">
      <dgm:prSet/>
      <dgm:spPr/>
      <dgm:t>
        <a:bodyPr/>
        <a:lstStyle/>
        <a:p>
          <a:endParaRPr kumimoji="1" lang="ja-JP" altLang="en-US"/>
        </a:p>
      </dgm:t>
    </dgm:pt>
    <dgm:pt modelId="{595FD764-0F97-4F33-9796-BA2E3EF82A6F}" type="parTrans" cxnId="{F678CF20-2C16-41E2-92F4-C0C29E336AE8}">
      <dgm:prSet/>
      <dgm:spPr/>
      <dgm:t>
        <a:bodyPr/>
        <a:lstStyle/>
        <a:p>
          <a:endParaRPr kumimoji="1" lang="ja-JP" altLang="en-US"/>
        </a:p>
      </dgm:t>
    </dgm:pt>
    <dgm:pt modelId="{1F631CE9-3C44-471E-8EAD-0464B8660AB5}" type="sibTrans" cxnId="{F678CF20-2C16-41E2-92F4-C0C29E336AE8}">
      <dgm:prSet/>
      <dgm:spPr/>
      <dgm:t>
        <a:bodyPr/>
        <a:lstStyle/>
        <a:p>
          <a:endParaRPr kumimoji="1" lang="ja-JP" altLang="en-US"/>
        </a:p>
      </dgm:t>
    </dgm:pt>
    <dgm:pt modelId="{BC82CF2A-2D50-4F8F-A6BA-49A00DFE5017}">
      <dgm:prSet/>
      <dgm:spPr/>
      <dgm:t>
        <a:bodyPr/>
        <a:lstStyle/>
        <a:p>
          <a:endParaRPr kumimoji="1" lang="ja-JP" altLang="en-US"/>
        </a:p>
      </dgm:t>
    </dgm:pt>
    <dgm:pt modelId="{D9736100-1DD1-4BF7-BF2D-E532CB8D9E2A}" type="parTrans" cxnId="{ECA61772-830C-4EC6-B709-DDAB85A4B968}">
      <dgm:prSet/>
      <dgm:spPr/>
      <dgm:t>
        <a:bodyPr/>
        <a:lstStyle/>
        <a:p>
          <a:endParaRPr kumimoji="1" lang="ja-JP" altLang="en-US"/>
        </a:p>
      </dgm:t>
    </dgm:pt>
    <dgm:pt modelId="{C4947FD8-936D-4FA9-9D57-4E4FEB3D61D8}" type="sibTrans" cxnId="{ECA61772-830C-4EC6-B709-DDAB85A4B968}">
      <dgm:prSet/>
      <dgm:spPr/>
      <dgm:t>
        <a:bodyPr/>
        <a:lstStyle/>
        <a:p>
          <a:endParaRPr kumimoji="1" lang="ja-JP" altLang="en-US"/>
        </a:p>
      </dgm:t>
    </dgm:pt>
    <dgm:pt modelId="{CEADC0AE-C7DC-4CD0-A3A9-ADBF322EAC35}">
      <dgm:prSet/>
      <dgm:spPr/>
      <dgm:t>
        <a:bodyPr/>
        <a:lstStyle/>
        <a:p>
          <a:endParaRPr kumimoji="1" lang="ja-JP" altLang="en-US"/>
        </a:p>
      </dgm:t>
    </dgm:pt>
    <dgm:pt modelId="{E8CCFDCD-C06F-4E7F-8DF7-E1941B2FAC29}" type="parTrans" cxnId="{12E03113-FF36-4FA3-96D6-D057DF178E10}">
      <dgm:prSet/>
      <dgm:spPr/>
      <dgm:t>
        <a:bodyPr/>
        <a:lstStyle/>
        <a:p>
          <a:endParaRPr kumimoji="1" lang="ja-JP" altLang="en-US"/>
        </a:p>
      </dgm:t>
    </dgm:pt>
    <dgm:pt modelId="{1ECDB890-2B70-48A7-9EE1-E3F50BF78A91}" type="sibTrans" cxnId="{12E03113-FF36-4FA3-96D6-D057DF178E10}">
      <dgm:prSet/>
      <dgm:spPr/>
      <dgm:t>
        <a:bodyPr/>
        <a:lstStyle/>
        <a:p>
          <a:endParaRPr kumimoji="1" lang="ja-JP" altLang="en-US"/>
        </a:p>
      </dgm:t>
    </dgm:pt>
    <dgm:pt modelId="{47C1A878-7F9B-4F53-A79E-0BB904E27966}">
      <dgm:prSet/>
      <dgm:spPr/>
      <dgm:t>
        <a:bodyPr/>
        <a:lstStyle/>
        <a:p>
          <a:endParaRPr kumimoji="1" lang="ja-JP" altLang="en-US"/>
        </a:p>
      </dgm:t>
    </dgm:pt>
    <dgm:pt modelId="{A0E1132C-16ED-4448-B3C6-0E1825A4E1D0}" type="parTrans" cxnId="{EAE5F814-D588-42BD-8D9D-5E36F257C4FF}">
      <dgm:prSet/>
      <dgm:spPr/>
      <dgm:t>
        <a:bodyPr/>
        <a:lstStyle/>
        <a:p>
          <a:endParaRPr kumimoji="1" lang="ja-JP" altLang="en-US"/>
        </a:p>
      </dgm:t>
    </dgm:pt>
    <dgm:pt modelId="{A8D9A49F-AECC-4972-A88E-17DCEDD4E640}" type="sibTrans" cxnId="{EAE5F814-D588-42BD-8D9D-5E36F257C4FF}">
      <dgm:prSet/>
      <dgm:spPr/>
      <dgm:t>
        <a:bodyPr/>
        <a:lstStyle/>
        <a:p>
          <a:endParaRPr kumimoji="1" lang="ja-JP" altLang="en-US"/>
        </a:p>
      </dgm:t>
    </dgm:pt>
    <dgm:pt modelId="{42F18436-766C-49DD-8B61-CAA2976D878A}">
      <dgm:prSet/>
      <dgm:spPr/>
      <dgm:t>
        <a:bodyPr/>
        <a:lstStyle/>
        <a:p>
          <a:endParaRPr kumimoji="1" lang="ja-JP" altLang="en-US"/>
        </a:p>
      </dgm:t>
    </dgm:pt>
    <dgm:pt modelId="{851CFC89-43D3-475A-ABB6-D270EBF3F529}" type="parTrans" cxnId="{6EF37B71-B015-4C6F-85D4-86555DBEB7CB}">
      <dgm:prSet/>
      <dgm:spPr/>
      <dgm:t>
        <a:bodyPr/>
        <a:lstStyle/>
        <a:p>
          <a:endParaRPr kumimoji="1" lang="ja-JP" altLang="en-US"/>
        </a:p>
      </dgm:t>
    </dgm:pt>
    <dgm:pt modelId="{9405A92B-6713-40B6-9A2A-718CB75E12FD}" type="sibTrans" cxnId="{6EF37B71-B015-4C6F-85D4-86555DBEB7CB}">
      <dgm:prSet/>
      <dgm:spPr/>
      <dgm:t>
        <a:bodyPr/>
        <a:lstStyle/>
        <a:p>
          <a:endParaRPr kumimoji="1" lang="ja-JP" altLang="en-US"/>
        </a:p>
      </dgm:t>
    </dgm:pt>
    <dgm:pt modelId="{F68BED2C-F2C3-4DCA-996C-F3F5895E38DF}">
      <dgm:prSet/>
      <dgm:spPr/>
      <dgm:t>
        <a:bodyPr/>
        <a:lstStyle/>
        <a:p>
          <a:endParaRPr kumimoji="1" lang="ja-JP" altLang="en-US"/>
        </a:p>
      </dgm:t>
    </dgm:pt>
    <dgm:pt modelId="{7369E703-BA0A-4606-A73B-C71BF6E39744}" type="parTrans" cxnId="{3BD9195F-060A-4037-98D8-EF190B74D59F}">
      <dgm:prSet/>
      <dgm:spPr/>
      <dgm:t>
        <a:bodyPr/>
        <a:lstStyle/>
        <a:p>
          <a:endParaRPr kumimoji="1" lang="ja-JP" altLang="en-US"/>
        </a:p>
      </dgm:t>
    </dgm:pt>
    <dgm:pt modelId="{6DA91425-2548-49BC-80A0-DF4B25D672E8}" type="sibTrans" cxnId="{3BD9195F-060A-4037-98D8-EF190B74D59F}">
      <dgm:prSet/>
      <dgm:spPr/>
      <dgm:t>
        <a:bodyPr/>
        <a:lstStyle/>
        <a:p>
          <a:endParaRPr kumimoji="1" lang="ja-JP" altLang="en-US"/>
        </a:p>
      </dgm:t>
    </dgm:pt>
    <dgm:pt modelId="{8B884FC0-5F37-4D16-8359-7656EC176391}">
      <dgm:prSet/>
      <dgm:spPr/>
      <dgm:t>
        <a:bodyPr/>
        <a:lstStyle/>
        <a:p>
          <a:endParaRPr kumimoji="1" lang="ja-JP" altLang="en-US"/>
        </a:p>
      </dgm:t>
    </dgm:pt>
    <dgm:pt modelId="{5E33DD94-F73B-4309-BEF7-96BB7F655C4C}" type="parTrans" cxnId="{7882A459-96F9-4451-B91C-273F17649E66}">
      <dgm:prSet/>
      <dgm:spPr/>
      <dgm:t>
        <a:bodyPr/>
        <a:lstStyle/>
        <a:p>
          <a:endParaRPr kumimoji="1" lang="ja-JP" altLang="en-US"/>
        </a:p>
      </dgm:t>
    </dgm:pt>
    <dgm:pt modelId="{B6A23E67-7731-4C81-A433-0BBCD394619E}" type="sibTrans" cxnId="{7882A459-96F9-4451-B91C-273F17649E66}">
      <dgm:prSet/>
      <dgm:spPr/>
      <dgm:t>
        <a:bodyPr/>
        <a:lstStyle/>
        <a:p>
          <a:endParaRPr kumimoji="1" lang="ja-JP" altLang="en-US"/>
        </a:p>
      </dgm:t>
    </dgm:pt>
    <dgm:pt modelId="{2A9B0EC4-5CB8-4CFD-8CF5-9B4156118BA0}" type="pres">
      <dgm:prSet presAssocID="{F0B0C12A-6BCB-4620-9F10-A5E685D253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3ED6FA1-78B7-417A-84E7-71A5625AD852}" type="pres">
      <dgm:prSet presAssocID="{5FB713B6-1641-4102-9AFD-DA34BCE97C2D}" presName="hierRoot1" presStyleCnt="0">
        <dgm:presLayoutVars>
          <dgm:hierBranch val="init"/>
        </dgm:presLayoutVars>
      </dgm:prSet>
      <dgm:spPr/>
    </dgm:pt>
    <dgm:pt modelId="{CAE57650-8C96-4B1F-B259-AD8ADEA2A643}" type="pres">
      <dgm:prSet presAssocID="{5FB713B6-1641-4102-9AFD-DA34BCE97C2D}" presName="rootComposite1" presStyleCnt="0"/>
      <dgm:spPr/>
    </dgm:pt>
    <dgm:pt modelId="{EB824B54-157D-401F-812D-4124932A9F70}" type="pres">
      <dgm:prSet presAssocID="{5FB713B6-1641-4102-9AFD-DA34BCE97C2D}" presName="rootText1" presStyleLbl="node0" presStyleIdx="0" presStyleCnt="1">
        <dgm:presLayoutVars>
          <dgm:chPref val="3"/>
        </dgm:presLayoutVars>
      </dgm:prSet>
      <dgm:spPr/>
    </dgm:pt>
    <dgm:pt modelId="{75FD4BF6-7D37-470E-84FD-8DFA85D5A506}" type="pres">
      <dgm:prSet presAssocID="{5FB713B6-1641-4102-9AFD-DA34BCE97C2D}" presName="rootConnector1" presStyleLbl="node1" presStyleIdx="0" presStyleCnt="0"/>
      <dgm:spPr/>
    </dgm:pt>
    <dgm:pt modelId="{C0E92AD8-427B-40FB-97FF-4A5A94ECE396}" type="pres">
      <dgm:prSet presAssocID="{5FB713B6-1641-4102-9AFD-DA34BCE97C2D}" presName="hierChild2" presStyleCnt="0"/>
      <dgm:spPr/>
    </dgm:pt>
    <dgm:pt modelId="{9585750B-72EB-43AE-B05F-462F78FA2637}" type="pres">
      <dgm:prSet presAssocID="{8B087CFF-C730-43FF-BE30-506CCA923674}" presName="Name37" presStyleLbl="parChTrans1D2" presStyleIdx="0" presStyleCnt="3"/>
      <dgm:spPr/>
    </dgm:pt>
    <dgm:pt modelId="{D63E29E9-DDC8-4A19-8165-6FEE7A9AB186}" type="pres">
      <dgm:prSet presAssocID="{BB6C7DAF-1F07-4604-869B-3BA84E4B3329}" presName="hierRoot2" presStyleCnt="0">
        <dgm:presLayoutVars>
          <dgm:hierBranch/>
        </dgm:presLayoutVars>
      </dgm:prSet>
      <dgm:spPr/>
    </dgm:pt>
    <dgm:pt modelId="{098A5670-80A0-46DC-8C8D-FD3006188AF9}" type="pres">
      <dgm:prSet presAssocID="{BB6C7DAF-1F07-4604-869B-3BA84E4B3329}" presName="rootComposite" presStyleCnt="0"/>
      <dgm:spPr/>
    </dgm:pt>
    <dgm:pt modelId="{E5FE4DAB-D49C-480C-B9C8-00502F673DD5}" type="pres">
      <dgm:prSet presAssocID="{BB6C7DAF-1F07-4604-869B-3BA84E4B3329}" presName="rootText" presStyleLbl="node2" presStyleIdx="0" presStyleCnt="3">
        <dgm:presLayoutVars>
          <dgm:chPref val="3"/>
        </dgm:presLayoutVars>
      </dgm:prSet>
      <dgm:spPr/>
    </dgm:pt>
    <dgm:pt modelId="{0714A7ED-24CF-453D-888C-C32BEA2A3D9C}" type="pres">
      <dgm:prSet presAssocID="{BB6C7DAF-1F07-4604-869B-3BA84E4B3329}" presName="rootConnector" presStyleLbl="node2" presStyleIdx="0" presStyleCnt="3"/>
      <dgm:spPr/>
    </dgm:pt>
    <dgm:pt modelId="{2A923175-A350-44CD-B89E-9D5956F5BB99}" type="pres">
      <dgm:prSet presAssocID="{BB6C7DAF-1F07-4604-869B-3BA84E4B3329}" presName="hierChild4" presStyleCnt="0"/>
      <dgm:spPr/>
    </dgm:pt>
    <dgm:pt modelId="{F18A6250-5EDA-441E-A7B0-1FF3495B3111}" type="pres">
      <dgm:prSet presAssocID="{494BC7DB-FE5D-48C1-8714-B7E00BD94766}" presName="Name35" presStyleLbl="parChTrans1D3" presStyleIdx="0" presStyleCnt="9"/>
      <dgm:spPr/>
    </dgm:pt>
    <dgm:pt modelId="{9F02B1C6-1F4E-4DC8-8BF6-F6D9451698AA}" type="pres">
      <dgm:prSet presAssocID="{31644A7C-B627-4D4A-80BC-FE5CCF3155F6}" presName="hierRoot2" presStyleCnt="0">
        <dgm:presLayoutVars>
          <dgm:hierBranch val="init"/>
        </dgm:presLayoutVars>
      </dgm:prSet>
      <dgm:spPr/>
    </dgm:pt>
    <dgm:pt modelId="{C0ACCE41-AE78-4F4D-A8B2-DF14196DA5E9}" type="pres">
      <dgm:prSet presAssocID="{31644A7C-B627-4D4A-80BC-FE5CCF3155F6}" presName="rootComposite" presStyleCnt="0"/>
      <dgm:spPr/>
    </dgm:pt>
    <dgm:pt modelId="{2F1C3EEE-64BD-4F20-8090-CF0B7F9F1584}" type="pres">
      <dgm:prSet presAssocID="{31644A7C-B627-4D4A-80BC-FE5CCF3155F6}" presName="rootText" presStyleLbl="node3" presStyleIdx="0" presStyleCnt="9">
        <dgm:presLayoutVars>
          <dgm:chPref val="3"/>
        </dgm:presLayoutVars>
      </dgm:prSet>
      <dgm:spPr/>
    </dgm:pt>
    <dgm:pt modelId="{C35692DB-5D64-4B93-835C-21EB7D76B7B6}" type="pres">
      <dgm:prSet presAssocID="{31644A7C-B627-4D4A-80BC-FE5CCF3155F6}" presName="rootConnector" presStyleLbl="node3" presStyleIdx="0" presStyleCnt="9"/>
      <dgm:spPr/>
    </dgm:pt>
    <dgm:pt modelId="{A012CB14-A6D9-4BD2-9945-CFC8FB75C243}" type="pres">
      <dgm:prSet presAssocID="{31644A7C-B627-4D4A-80BC-FE5CCF3155F6}" presName="hierChild4" presStyleCnt="0"/>
      <dgm:spPr/>
    </dgm:pt>
    <dgm:pt modelId="{527A43E9-FF1D-434D-8C6D-F1B41D12CE0B}" type="pres">
      <dgm:prSet presAssocID="{472D6AA6-E9C0-403E-BB9B-BBB759E2C9BE}" presName="Name37" presStyleLbl="parChTrans1D4" presStyleIdx="0" presStyleCnt="27"/>
      <dgm:spPr/>
    </dgm:pt>
    <dgm:pt modelId="{C9D147A1-A94E-406E-8197-8A99F92146AE}" type="pres">
      <dgm:prSet presAssocID="{0C720EDB-F8EE-4BD6-95D8-5EB34AB72059}" presName="hierRoot2" presStyleCnt="0">
        <dgm:presLayoutVars>
          <dgm:hierBranch val="init"/>
        </dgm:presLayoutVars>
      </dgm:prSet>
      <dgm:spPr/>
    </dgm:pt>
    <dgm:pt modelId="{D7D4237A-D744-4770-88F8-B534D5CC354A}" type="pres">
      <dgm:prSet presAssocID="{0C720EDB-F8EE-4BD6-95D8-5EB34AB72059}" presName="rootComposite" presStyleCnt="0"/>
      <dgm:spPr/>
    </dgm:pt>
    <dgm:pt modelId="{E8ABB021-BD0D-414F-A238-8AF79542258A}" type="pres">
      <dgm:prSet presAssocID="{0C720EDB-F8EE-4BD6-95D8-5EB34AB72059}" presName="rootText" presStyleLbl="node4" presStyleIdx="0" presStyleCnt="27">
        <dgm:presLayoutVars>
          <dgm:chPref val="3"/>
        </dgm:presLayoutVars>
      </dgm:prSet>
      <dgm:spPr/>
    </dgm:pt>
    <dgm:pt modelId="{E53C0ABD-79FF-48CB-8B14-8857DDA34FFF}" type="pres">
      <dgm:prSet presAssocID="{0C720EDB-F8EE-4BD6-95D8-5EB34AB72059}" presName="rootConnector" presStyleLbl="node4" presStyleIdx="0" presStyleCnt="27"/>
      <dgm:spPr/>
    </dgm:pt>
    <dgm:pt modelId="{DD56DCE9-0792-4E56-85B2-09A67FE2DD65}" type="pres">
      <dgm:prSet presAssocID="{0C720EDB-F8EE-4BD6-95D8-5EB34AB72059}" presName="hierChild4" presStyleCnt="0"/>
      <dgm:spPr/>
    </dgm:pt>
    <dgm:pt modelId="{03AC10C1-521F-4476-9BDD-C619236255D8}" type="pres">
      <dgm:prSet presAssocID="{0C720EDB-F8EE-4BD6-95D8-5EB34AB72059}" presName="hierChild5" presStyleCnt="0"/>
      <dgm:spPr/>
    </dgm:pt>
    <dgm:pt modelId="{86539896-8228-4F4E-9CF0-8B437541B6B3}" type="pres">
      <dgm:prSet presAssocID="{DAC607BA-0AB3-47E8-A550-B2EAA8AC3B88}" presName="Name37" presStyleLbl="parChTrans1D4" presStyleIdx="1" presStyleCnt="27"/>
      <dgm:spPr/>
    </dgm:pt>
    <dgm:pt modelId="{9072255B-2123-440F-B0C2-7F57FB761C46}" type="pres">
      <dgm:prSet presAssocID="{F0438328-8640-4EB7-B60D-B52670A39DBC}" presName="hierRoot2" presStyleCnt="0">
        <dgm:presLayoutVars>
          <dgm:hierBranch val="init"/>
        </dgm:presLayoutVars>
      </dgm:prSet>
      <dgm:spPr/>
    </dgm:pt>
    <dgm:pt modelId="{2A33C38A-5E07-437B-9D4D-C8C1895EC87B}" type="pres">
      <dgm:prSet presAssocID="{F0438328-8640-4EB7-B60D-B52670A39DBC}" presName="rootComposite" presStyleCnt="0"/>
      <dgm:spPr/>
    </dgm:pt>
    <dgm:pt modelId="{2D8D8518-690C-4236-B30F-9D4735585CAC}" type="pres">
      <dgm:prSet presAssocID="{F0438328-8640-4EB7-B60D-B52670A39DBC}" presName="rootText" presStyleLbl="node4" presStyleIdx="1" presStyleCnt="27">
        <dgm:presLayoutVars>
          <dgm:chPref val="3"/>
        </dgm:presLayoutVars>
      </dgm:prSet>
      <dgm:spPr/>
    </dgm:pt>
    <dgm:pt modelId="{D2C64458-5616-4994-81AF-765295A36A73}" type="pres">
      <dgm:prSet presAssocID="{F0438328-8640-4EB7-B60D-B52670A39DBC}" presName="rootConnector" presStyleLbl="node4" presStyleIdx="1" presStyleCnt="27"/>
      <dgm:spPr/>
    </dgm:pt>
    <dgm:pt modelId="{9B14D57E-7C36-467C-9CAA-D576AA7120DA}" type="pres">
      <dgm:prSet presAssocID="{F0438328-8640-4EB7-B60D-B52670A39DBC}" presName="hierChild4" presStyleCnt="0"/>
      <dgm:spPr/>
    </dgm:pt>
    <dgm:pt modelId="{95D5D220-21CE-42F6-A311-CEAE8DF25E33}" type="pres">
      <dgm:prSet presAssocID="{F0438328-8640-4EB7-B60D-B52670A39DBC}" presName="hierChild5" presStyleCnt="0"/>
      <dgm:spPr/>
    </dgm:pt>
    <dgm:pt modelId="{F248159D-044F-4C28-9E06-ABBF2857F3F8}" type="pres">
      <dgm:prSet presAssocID="{B56F6556-AA0C-4265-A000-A158E83CF20C}" presName="Name37" presStyleLbl="parChTrans1D4" presStyleIdx="2" presStyleCnt="27"/>
      <dgm:spPr/>
    </dgm:pt>
    <dgm:pt modelId="{4227F961-27C0-4701-9B37-F2452D21B400}" type="pres">
      <dgm:prSet presAssocID="{91E26DCE-A8B0-4C05-83B5-C0AC8CF707D9}" presName="hierRoot2" presStyleCnt="0">
        <dgm:presLayoutVars>
          <dgm:hierBranch val="init"/>
        </dgm:presLayoutVars>
      </dgm:prSet>
      <dgm:spPr/>
    </dgm:pt>
    <dgm:pt modelId="{7C61472D-9AF1-4F04-88D7-BE33B33CEA37}" type="pres">
      <dgm:prSet presAssocID="{91E26DCE-A8B0-4C05-83B5-C0AC8CF707D9}" presName="rootComposite" presStyleCnt="0"/>
      <dgm:spPr/>
    </dgm:pt>
    <dgm:pt modelId="{D2EDEA3E-B423-47D6-9AF0-E6E3121B050C}" type="pres">
      <dgm:prSet presAssocID="{91E26DCE-A8B0-4C05-83B5-C0AC8CF707D9}" presName="rootText" presStyleLbl="node4" presStyleIdx="2" presStyleCnt="27">
        <dgm:presLayoutVars>
          <dgm:chPref val="3"/>
        </dgm:presLayoutVars>
      </dgm:prSet>
      <dgm:spPr/>
    </dgm:pt>
    <dgm:pt modelId="{81BFD527-91E8-46B2-96D8-D1F1B2382DC7}" type="pres">
      <dgm:prSet presAssocID="{91E26DCE-A8B0-4C05-83B5-C0AC8CF707D9}" presName="rootConnector" presStyleLbl="node4" presStyleIdx="2" presStyleCnt="27"/>
      <dgm:spPr/>
    </dgm:pt>
    <dgm:pt modelId="{A74E995F-9AE2-4DD2-B2E9-41033774F35D}" type="pres">
      <dgm:prSet presAssocID="{91E26DCE-A8B0-4C05-83B5-C0AC8CF707D9}" presName="hierChild4" presStyleCnt="0"/>
      <dgm:spPr/>
    </dgm:pt>
    <dgm:pt modelId="{8A03194B-7E36-404E-ABD4-480FD3C43F54}" type="pres">
      <dgm:prSet presAssocID="{91E26DCE-A8B0-4C05-83B5-C0AC8CF707D9}" presName="hierChild5" presStyleCnt="0"/>
      <dgm:spPr/>
    </dgm:pt>
    <dgm:pt modelId="{EBA82429-4E9E-4DAB-B0D0-567D43E43F96}" type="pres">
      <dgm:prSet presAssocID="{31644A7C-B627-4D4A-80BC-FE5CCF3155F6}" presName="hierChild5" presStyleCnt="0"/>
      <dgm:spPr/>
    </dgm:pt>
    <dgm:pt modelId="{B686A608-9745-42D2-898E-259E0DFAC0D5}" type="pres">
      <dgm:prSet presAssocID="{F6CF1C44-3196-4692-976E-0A8BDD7783B1}" presName="Name35" presStyleLbl="parChTrans1D3" presStyleIdx="1" presStyleCnt="9"/>
      <dgm:spPr/>
    </dgm:pt>
    <dgm:pt modelId="{A0447616-8370-49AD-AFB3-3A629093E277}" type="pres">
      <dgm:prSet presAssocID="{5BAC4292-2AB1-469A-8C3F-2FF4DE364E9A}" presName="hierRoot2" presStyleCnt="0">
        <dgm:presLayoutVars>
          <dgm:hierBranch val="init"/>
        </dgm:presLayoutVars>
      </dgm:prSet>
      <dgm:spPr/>
    </dgm:pt>
    <dgm:pt modelId="{D479F6E2-366C-4B8B-816B-3EFC35A9E8E2}" type="pres">
      <dgm:prSet presAssocID="{5BAC4292-2AB1-469A-8C3F-2FF4DE364E9A}" presName="rootComposite" presStyleCnt="0"/>
      <dgm:spPr/>
    </dgm:pt>
    <dgm:pt modelId="{5E1372F7-C7C5-4198-92BC-A38146B6FFA8}" type="pres">
      <dgm:prSet presAssocID="{5BAC4292-2AB1-469A-8C3F-2FF4DE364E9A}" presName="rootText" presStyleLbl="node3" presStyleIdx="1" presStyleCnt="9">
        <dgm:presLayoutVars>
          <dgm:chPref val="3"/>
        </dgm:presLayoutVars>
      </dgm:prSet>
      <dgm:spPr/>
    </dgm:pt>
    <dgm:pt modelId="{F1E86C0C-6E18-416B-8E45-C53D3365DC0D}" type="pres">
      <dgm:prSet presAssocID="{5BAC4292-2AB1-469A-8C3F-2FF4DE364E9A}" presName="rootConnector" presStyleLbl="node3" presStyleIdx="1" presStyleCnt="9"/>
      <dgm:spPr/>
    </dgm:pt>
    <dgm:pt modelId="{DB5BC270-F075-4A00-9B5A-566F10AE4E17}" type="pres">
      <dgm:prSet presAssocID="{5BAC4292-2AB1-469A-8C3F-2FF4DE364E9A}" presName="hierChild4" presStyleCnt="0"/>
      <dgm:spPr/>
    </dgm:pt>
    <dgm:pt modelId="{156A3659-6349-46BE-A159-F5F64D2D2420}" type="pres">
      <dgm:prSet presAssocID="{FE5A7D2E-8534-4869-87E9-794709C30DC4}" presName="Name37" presStyleLbl="parChTrans1D4" presStyleIdx="3" presStyleCnt="27"/>
      <dgm:spPr/>
    </dgm:pt>
    <dgm:pt modelId="{FF046998-5449-4D04-9292-C526620965D2}" type="pres">
      <dgm:prSet presAssocID="{E0B337ED-2542-4D77-A98C-2252BEA2B9CD}" presName="hierRoot2" presStyleCnt="0">
        <dgm:presLayoutVars>
          <dgm:hierBranch val="init"/>
        </dgm:presLayoutVars>
      </dgm:prSet>
      <dgm:spPr/>
    </dgm:pt>
    <dgm:pt modelId="{9233FABB-281D-4E0A-982F-661636E31077}" type="pres">
      <dgm:prSet presAssocID="{E0B337ED-2542-4D77-A98C-2252BEA2B9CD}" presName="rootComposite" presStyleCnt="0"/>
      <dgm:spPr/>
    </dgm:pt>
    <dgm:pt modelId="{0D8A520F-8316-41FB-9BB0-D2C9D5680835}" type="pres">
      <dgm:prSet presAssocID="{E0B337ED-2542-4D77-A98C-2252BEA2B9CD}" presName="rootText" presStyleLbl="node4" presStyleIdx="3" presStyleCnt="27">
        <dgm:presLayoutVars>
          <dgm:chPref val="3"/>
        </dgm:presLayoutVars>
      </dgm:prSet>
      <dgm:spPr/>
    </dgm:pt>
    <dgm:pt modelId="{9AB265E0-4613-4821-805F-A7A5B81C6D83}" type="pres">
      <dgm:prSet presAssocID="{E0B337ED-2542-4D77-A98C-2252BEA2B9CD}" presName="rootConnector" presStyleLbl="node4" presStyleIdx="3" presStyleCnt="27"/>
      <dgm:spPr/>
    </dgm:pt>
    <dgm:pt modelId="{094F5B4D-4F08-417D-BC50-78E3BA2749F4}" type="pres">
      <dgm:prSet presAssocID="{E0B337ED-2542-4D77-A98C-2252BEA2B9CD}" presName="hierChild4" presStyleCnt="0"/>
      <dgm:spPr/>
    </dgm:pt>
    <dgm:pt modelId="{C624717D-AC89-457D-8D81-97AB7A4D5E07}" type="pres">
      <dgm:prSet presAssocID="{E0B337ED-2542-4D77-A98C-2252BEA2B9CD}" presName="hierChild5" presStyleCnt="0"/>
      <dgm:spPr/>
    </dgm:pt>
    <dgm:pt modelId="{1001E840-51E3-4BEA-A899-48969FD57EAD}" type="pres">
      <dgm:prSet presAssocID="{43CB3A21-01FD-4CE5-8329-28B3CC1DE747}" presName="Name37" presStyleLbl="parChTrans1D4" presStyleIdx="4" presStyleCnt="27"/>
      <dgm:spPr/>
    </dgm:pt>
    <dgm:pt modelId="{D5D1DCDD-32BD-46F2-9C96-40DAE193F5B2}" type="pres">
      <dgm:prSet presAssocID="{F8C24C7E-500C-4C0F-8579-1B45355F2C95}" presName="hierRoot2" presStyleCnt="0">
        <dgm:presLayoutVars>
          <dgm:hierBranch val="init"/>
        </dgm:presLayoutVars>
      </dgm:prSet>
      <dgm:spPr/>
    </dgm:pt>
    <dgm:pt modelId="{B7AB9E6C-1AC8-4FF1-8A98-3674A06268C6}" type="pres">
      <dgm:prSet presAssocID="{F8C24C7E-500C-4C0F-8579-1B45355F2C95}" presName="rootComposite" presStyleCnt="0"/>
      <dgm:spPr/>
    </dgm:pt>
    <dgm:pt modelId="{549FE26F-9029-4E49-8697-126C6DBE966C}" type="pres">
      <dgm:prSet presAssocID="{F8C24C7E-500C-4C0F-8579-1B45355F2C95}" presName="rootText" presStyleLbl="node4" presStyleIdx="4" presStyleCnt="27">
        <dgm:presLayoutVars>
          <dgm:chPref val="3"/>
        </dgm:presLayoutVars>
      </dgm:prSet>
      <dgm:spPr/>
    </dgm:pt>
    <dgm:pt modelId="{3ED5DB83-77DB-45A8-B9D5-EF5F7E4F475E}" type="pres">
      <dgm:prSet presAssocID="{F8C24C7E-500C-4C0F-8579-1B45355F2C95}" presName="rootConnector" presStyleLbl="node4" presStyleIdx="4" presStyleCnt="27"/>
      <dgm:spPr/>
    </dgm:pt>
    <dgm:pt modelId="{41DD11EE-5E69-4FDD-852E-47A8411B21DC}" type="pres">
      <dgm:prSet presAssocID="{F8C24C7E-500C-4C0F-8579-1B45355F2C95}" presName="hierChild4" presStyleCnt="0"/>
      <dgm:spPr/>
    </dgm:pt>
    <dgm:pt modelId="{4CA83F04-9968-4D48-A85E-B7DFB5CCAECD}" type="pres">
      <dgm:prSet presAssocID="{F8C24C7E-500C-4C0F-8579-1B45355F2C95}" presName="hierChild5" presStyleCnt="0"/>
      <dgm:spPr/>
    </dgm:pt>
    <dgm:pt modelId="{916A8988-42C1-4D53-BC02-FA78EC748B32}" type="pres">
      <dgm:prSet presAssocID="{68D2E052-01BF-406B-8EB1-2953755C5CF2}" presName="Name37" presStyleLbl="parChTrans1D4" presStyleIdx="5" presStyleCnt="27"/>
      <dgm:spPr/>
    </dgm:pt>
    <dgm:pt modelId="{C9D81851-468D-43F4-AF6A-5C8912AFAD15}" type="pres">
      <dgm:prSet presAssocID="{31637FC1-3A6C-4189-B7C7-99A24D077C8D}" presName="hierRoot2" presStyleCnt="0">
        <dgm:presLayoutVars>
          <dgm:hierBranch val="init"/>
        </dgm:presLayoutVars>
      </dgm:prSet>
      <dgm:spPr/>
    </dgm:pt>
    <dgm:pt modelId="{A82FCD98-7A86-4416-AC9A-9205E01D824A}" type="pres">
      <dgm:prSet presAssocID="{31637FC1-3A6C-4189-B7C7-99A24D077C8D}" presName="rootComposite" presStyleCnt="0"/>
      <dgm:spPr/>
    </dgm:pt>
    <dgm:pt modelId="{8A5CA4D5-6A07-4F36-8749-3BACCDDD1083}" type="pres">
      <dgm:prSet presAssocID="{31637FC1-3A6C-4189-B7C7-99A24D077C8D}" presName="rootText" presStyleLbl="node4" presStyleIdx="5" presStyleCnt="27">
        <dgm:presLayoutVars>
          <dgm:chPref val="3"/>
        </dgm:presLayoutVars>
      </dgm:prSet>
      <dgm:spPr/>
    </dgm:pt>
    <dgm:pt modelId="{27233FBF-ADE0-4428-A227-3522143D3C71}" type="pres">
      <dgm:prSet presAssocID="{31637FC1-3A6C-4189-B7C7-99A24D077C8D}" presName="rootConnector" presStyleLbl="node4" presStyleIdx="5" presStyleCnt="27"/>
      <dgm:spPr/>
    </dgm:pt>
    <dgm:pt modelId="{1B713C34-A6AC-465F-927C-A9B144695EC5}" type="pres">
      <dgm:prSet presAssocID="{31637FC1-3A6C-4189-B7C7-99A24D077C8D}" presName="hierChild4" presStyleCnt="0"/>
      <dgm:spPr/>
    </dgm:pt>
    <dgm:pt modelId="{3F941F21-E3C8-4198-8506-9D41349F4A8D}" type="pres">
      <dgm:prSet presAssocID="{31637FC1-3A6C-4189-B7C7-99A24D077C8D}" presName="hierChild5" presStyleCnt="0"/>
      <dgm:spPr/>
    </dgm:pt>
    <dgm:pt modelId="{55092050-149F-4730-8093-27CFC6A42107}" type="pres">
      <dgm:prSet presAssocID="{5BAC4292-2AB1-469A-8C3F-2FF4DE364E9A}" presName="hierChild5" presStyleCnt="0"/>
      <dgm:spPr/>
    </dgm:pt>
    <dgm:pt modelId="{F14F6360-725A-4108-BCA2-6F2B76AA0476}" type="pres">
      <dgm:prSet presAssocID="{3B27687D-B636-4A0B-8F19-A6A1BA272B4D}" presName="Name35" presStyleLbl="parChTrans1D3" presStyleIdx="2" presStyleCnt="9"/>
      <dgm:spPr/>
    </dgm:pt>
    <dgm:pt modelId="{20A028CE-5FD7-4EAA-85A9-37F09E661775}" type="pres">
      <dgm:prSet presAssocID="{E0A93414-B2CA-419C-B6E4-2B8E436C5EFC}" presName="hierRoot2" presStyleCnt="0">
        <dgm:presLayoutVars>
          <dgm:hierBranch val="init"/>
        </dgm:presLayoutVars>
      </dgm:prSet>
      <dgm:spPr/>
    </dgm:pt>
    <dgm:pt modelId="{F99BA171-E652-4576-B193-4F965B8A3895}" type="pres">
      <dgm:prSet presAssocID="{E0A93414-B2CA-419C-B6E4-2B8E436C5EFC}" presName="rootComposite" presStyleCnt="0"/>
      <dgm:spPr/>
    </dgm:pt>
    <dgm:pt modelId="{00547B80-4614-49BA-9F24-F47E4B8211F4}" type="pres">
      <dgm:prSet presAssocID="{E0A93414-B2CA-419C-B6E4-2B8E436C5EFC}" presName="rootText" presStyleLbl="node3" presStyleIdx="2" presStyleCnt="9">
        <dgm:presLayoutVars>
          <dgm:chPref val="3"/>
        </dgm:presLayoutVars>
      </dgm:prSet>
      <dgm:spPr/>
    </dgm:pt>
    <dgm:pt modelId="{909E0E0E-33C2-4A69-93A6-2558A3ED5C3A}" type="pres">
      <dgm:prSet presAssocID="{E0A93414-B2CA-419C-B6E4-2B8E436C5EFC}" presName="rootConnector" presStyleLbl="node3" presStyleIdx="2" presStyleCnt="9"/>
      <dgm:spPr/>
    </dgm:pt>
    <dgm:pt modelId="{A65DA27D-5886-4337-9614-9996EA62309A}" type="pres">
      <dgm:prSet presAssocID="{E0A93414-B2CA-419C-B6E4-2B8E436C5EFC}" presName="hierChild4" presStyleCnt="0"/>
      <dgm:spPr/>
    </dgm:pt>
    <dgm:pt modelId="{3A6FBCF7-6FF6-4B5A-9FF9-EB528D37F0EA}" type="pres">
      <dgm:prSet presAssocID="{635E68BD-BE36-4FF9-81EF-BB8B4CB6BB48}" presName="Name37" presStyleLbl="parChTrans1D4" presStyleIdx="6" presStyleCnt="27"/>
      <dgm:spPr/>
    </dgm:pt>
    <dgm:pt modelId="{79F3319B-BF5B-4B13-94CF-3B02D4188E85}" type="pres">
      <dgm:prSet presAssocID="{11214960-58E7-4060-8347-183B40C2EB89}" presName="hierRoot2" presStyleCnt="0">
        <dgm:presLayoutVars>
          <dgm:hierBranch val="init"/>
        </dgm:presLayoutVars>
      </dgm:prSet>
      <dgm:spPr/>
    </dgm:pt>
    <dgm:pt modelId="{6DC389AA-81C2-4CC1-A1A1-665A549A3200}" type="pres">
      <dgm:prSet presAssocID="{11214960-58E7-4060-8347-183B40C2EB89}" presName="rootComposite" presStyleCnt="0"/>
      <dgm:spPr/>
    </dgm:pt>
    <dgm:pt modelId="{45B7A7F9-BD93-4183-9242-9B9FBA912E79}" type="pres">
      <dgm:prSet presAssocID="{11214960-58E7-4060-8347-183B40C2EB89}" presName="rootText" presStyleLbl="node4" presStyleIdx="6" presStyleCnt="27">
        <dgm:presLayoutVars>
          <dgm:chPref val="3"/>
        </dgm:presLayoutVars>
      </dgm:prSet>
      <dgm:spPr/>
    </dgm:pt>
    <dgm:pt modelId="{91B00169-53E3-43F3-96BB-7462DB7EA44C}" type="pres">
      <dgm:prSet presAssocID="{11214960-58E7-4060-8347-183B40C2EB89}" presName="rootConnector" presStyleLbl="node4" presStyleIdx="6" presStyleCnt="27"/>
      <dgm:spPr/>
    </dgm:pt>
    <dgm:pt modelId="{D284136B-5800-4740-89D5-92CEA5E64234}" type="pres">
      <dgm:prSet presAssocID="{11214960-58E7-4060-8347-183B40C2EB89}" presName="hierChild4" presStyleCnt="0"/>
      <dgm:spPr/>
    </dgm:pt>
    <dgm:pt modelId="{9EDCA7ED-3D43-4934-856B-8B9E8C4F3231}" type="pres">
      <dgm:prSet presAssocID="{11214960-58E7-4060-8347-183B40C2EB89}" presName="hierChild5" presStyleCnt="0"/>
      <dgm:spPr/>
    </dgm:pt>
    <dgm:pt modelId="{EFFAA906-0242-4A17-AE68-52E536A39622}" type="pres">
      <dgm:prSet presAssocID="{6A416DE3-0B8C-45AF-B5CA-3B64F8A34E0D}" presName="Name37" presStyleLbl="parChTrans1D4" presStyleIdx="7" presStyleCnt="27"/>
      <dgm:spPr/>
    </dgm:pt>
    <dgm:pt modelId="{244523B7-702B-4645-B5FB-046A01FB2F2A}" type="pres">
      <dgm:prSet presAssocID="{7CC07D62-8904-49BB-B550-8D2B5772623E}" presName="hierRoot2" presStyleCnt="0">
        <dgm:presLayoutVars>
          <dgm:hierBranch val="init"/>
        </dgm:presLayoutVars>
      </dgm:prSet>
      <dgm:spPr/>
    </dgm:pt>
    <dgm:pt modelId="{BDB178CF-CB10-4D34-9C0E-4AEC26F004BC}" type="pres">
      <dgm:prSet presAssocID="{7CC07D62-8904-49BB-B550-8D2B5772623E}" presName="rootComposite" presStyleCnt="0"/>
      <dgm:spPr/>
    </dgm:pt>
    <dgm:pt modelId="{244099F4-5033-4058-ADA4-9F7AE4E34606}" type="pres">
      <dgm:prSet presAssocID="{7CC07D62-8904-49BB-B550-8D2B5772623E}" presName="rootText" presStyleLbl="node4" presStyleIdx="7" presStyleCnt="27">
        <dgm:presLayoutVars>
          <dgm:chPref val="3"/>
        </dgm:presLayoutVars>
      </dgm:prSet>
      <dgm:spPr/>
    </dgm:pt>
    <dgm:pt modelId="{3962EB4E-AB89-4DAB-A9BA-DDE4B9A2430E}" type="pres">
      <dgm:prSet presAssocID="{7CC07D62-8904-49BB-B550-8D2B5772623E}" presName="rootConnector" presStyleLbl="node4" presStyleIdx="7" presStyleCnt="27"/>
      <dgm:spPr/>
    </dgm:pt>
    <dgm:pt modelId="{A7353AE1-A1F2-4C7B-BBAC-1478A739114F}" type="pres">
      <dgm:prSet presAssocID="{7CC07D62-8904-49BB-B550-8D2B5772623E}" presName="hierChild4" presStyleCnt="0"/>
      <dgm:spPr/>
    </dgm:pt>
    <dgm:pt modelId="{5C1F210C-C708-4F60-9BCB-40BD89FDCE2F}" type="pres">
      <dgm:prSet presAssocID="{7CC07D62-8904-49BB-B550-8D2B5772623E}" presName="hierChild5" presStyleCnt="0"/>
      <dgm:spPr/>
    </dgm:pt>
    <dgm:pt modelId="{E664F401-AE0E-4A95-9E53-08905372649D}" type="pres">
      <dgm:prSet presAssocID="{41A0BCF0-43BC-4D05-8A6B-36755EC88D1C}" presName="Name37" presStyleLbl="parChTrans1D4" presStyleIdx="8" presStyleCnt="27"/>
      <dgm:spPr/>
    </dgm:pt>
    <dgm:pt modelId="{9B0BD848-E8FF-42AB-88DD-08A2EE5AE49B}" type="pres">
      <dgm:prSet presAssocID="{83DA53CD-1B54-44B9-AE53-42DB9D09E469}" presName="hierRoot2" presStyleCnt="0">
        <dgm:presLayoutVars>
          <dgm:hierBranch val="init"/>
        </dgm:presLayoutVars>
      </dgm:prSet>
      <dgm:spPr/>
    </dgm:pt>
    <dgm:pt modelId="{612FFFAA-02E7-4EFA-8438-B481B6073FF3}" type="pres">
      <dgm:prSet presAssocID="{83DA53CD-1B54-44B9-AE53-42DB9D09E469}" presName="rootComposite" presStyleCnt="0"/>
      <dgm:spPr/>
    </dgm:pt>
    <dgm:pt modelId="{3E508417-F326-4A05-B852-6D289E83A75B}" type="pres">
      <dgm:prSet presAssocID="{83DA53CD-1B54-44B9-AE53-42DB9D09E469}" presName="rootText" presStyleLbl="node4" presStyleIdx="8" presStyleCnt="27">
        <dgm:presLayoutVars>
          <dgm:chPref val="3"/>
        </dgm:presLayoutVars>
      </dgm:prSet>
      <dgm:spPr/>
    </dgm:pt>
    <dgm:pt modelId="{248D0B34-907A-4409-8C3E-3838EB0E9943}" type="pres">
      <dgm:prSet presAssocID="{83DA53CD-1B54-44B9-AE53-42DB9D09E469}" presName="rootConnector" presStyleLbl="node4" presStyleIdx="8" presStyleCnt="27"/>
      <dgm:spPr/>
    </dgm:pt>
    <dgm:pt modelId="{05087E92-C007-4914-B517-0B79D93E058C}" type="pres">
      <dgm:prSet presAssocID="{83DA53CD-1B54-44B9-AE53-42DB9D09E469}" presName="hierChild4" presStyleCnt="0"/>
      <dgm:spPr/>
    </dgm:pt>
    <dgm:pt modelId="{5701A603-D5C6-40AA-8BA0-D42B5BDB9647}" type="pres">
      <dgm:prSet presAssocID="{83DA53CD-1B54-44B9-AE53-42DB9D09E469}" presName="hierChild5" presStyleCnt="0"/>
      <dgm:spPr/>
    </dgm:pt>
    <dgm:pt modelId="{E35A6926-65AD-45A8-9FE3-1670042F1281}" type="pres">
      <dgm:prSet presAssocID="{E0A93414-B2CA-419C-B6E4-2B8E436C5EFC}" presName="hierChild5" presStyleCnt="0"/>
      <dgm:spPr/>
    </dgm:pt>
    <dgm:pt modelId="{1CD88407-395D-4410-8771-48DD0764958F}" type="pres">
      <dgm:prSet presAssocID="{BB6C7DAF-1F07-4604-869B-3BA84E4B3329}" presName="hierChild5" presStyleCnt="0"/>
      <dgm:spPr/>
    </dgm:pt>
    <dgm:pt modelId="{4FDCBC58-8633-40D5-8905-01BF6975E73D}" type="pres">
      <dgm:prSet presAssocID="{4832077E-9B2E-48DC-BA1A-CA9C263C0456}" presName="Name37" presStyleLbl="parChTrans1D2" presStyleIdx="1" presStyleCnt="3"/>
      <dgm:spPr/>
    </dgm:pt>
    <dgm:pt modelId="{CE8B9D62-74FF-4964-8038-780A93B3CAEE}" type="pres">
      <dgm:prSet presAssocID="{5DC6BF41-A26A-4F36-9FC4-817DEF378020}" presName="hierRoot2" presStyleCnt="0">
        <dgm:presLayoutVars>
          <dgm:hierBranch/>
        </dgm:presLayoutVars>
      </dgm:prSet>
      <dgm:spPr/>
    </dgm:pt>
    <dgm:pt modelId="{0855385C-2029-4319-BD3A-9FD8FBAD3800}" type="pres">
      <dgm:prSet presAssocID="{5DC6BF41-A26A-4F36-9FC4-817DEF378020}" presName="rootComposite" presStyleCnt="0"/>
      <dgm:spPr/>
    </dgm:pt>
    <dgm:pt modelId="{6F253A1F-C953-4291-A8BD-DA1B065EC8C7}" type="pres">
      <dgm:prSet presAssocID="{5DC6BF41-A26A-4F36-9FC4-817DEF378020}" presName="rootText" presStyleLbl="node2" presStyleIdx="1" presStyleCnt="3">
        <dgm:presLayoutVars>
          <dgm:chPref val="3"/>
        </dgm:presLayoutVars>
      </dgm:prSet>
      <dgm:spPr/>
    </dgm:pt>
    <dgm:pt modelId="{E5488C2B-B8A8-4B73-9DDA-0074DAAB2F47}" type="pres">
      <dgm:prSet presAssocID="{5DC6BF41-A26A-4F36-9FC4-817DEF378020}" presName="rootConnector" presStyleLbl="node2" presStyleIdx="1" presStyleCnt="3"/>
      <dgm:spPr/>
    </dgm:pt>
    <dgm:pt modelId="{D577C7D5-A2AF-4DF7-95EC-F2A3FC511BC7}" type="pres">
      <dgm:prSet presAssocID="{5DC6BF41-A26A-4F36-9FC4-817DEF378020}" presName="hierChild4" presStyleCnt="0"/>
      <dgm:spPr/>
    </dgm:pt>
    <dgm:pt modelId="{BD5D5D47-BED1-49AD-AF8D-3F8859BB74F2}" type="pres">
      <dgm:prSet presAssocID="{DC295C28-E3D0-466A-8A83-C879C183D366}" presName="Name35" presStyleLbl="parChTrans1D3" presStyleIdx="3" presStyleCnt="9"/>
      <dgm:spPr/>
    </dgm:pt>
    <dgm:pt modelId="{EA77E792-B56E-4B4D-B756-28265A6A4974}" type="pres">
      <dgm:prSet presAssocID="{2C4A3753-C572-4CE8-BB57-2C63EAB820C0}" presName="hierRoot2" presStyleCnt="0">
        <dgm:presLayoutVars>
          <dgm:hierBranch val="init"/>
        </dgm:presLayoutVars>
      </dgm:prSet>
      <dgm:spPr/>
    </dgm:pt>
    <dgm:pt modelId="{420DBF17-642F-422A-A25A-BD144ED51EC4}" type="pres">
      <dgm:prSet presAssocID="{2C4A3753-C572-4CE8-BB57-2C63EAB820C0}" presName="rootComposite" presStyleCnt="0"/>
      <dgm:spPr/>
    </dgm:pt>
    <dgm:pt modelId="{1DFB977B-B027-4FF4-8EA2-BC3BB8DEE84F}" type="pres">
      <dgm:prSet presAssocID="{2C4A3753-C572-4CE8-BB57-2C63EAB820C0}" presName="rootText" presStyleLbl="node3" presStyleIdx="3" presStyleCnt="9">
        <dgm:presLayoutVars>
          <dgm:chPref val="3"/>
        </dgm:presLayoutVars>
      </dgm:prSet>
      <dgm:spPr/>
    </dgm:pt>
    <dgm:pt modelId="{E7D6BE79-3C3A-4462-9DE7-C6FE57F0B684}" type="pres">
      <dgm:prSet presAssocID="{2C4A3753-C572-4CE8-BB57-2C63EAB820C0}" presName="rootConnector" presStyleLbl="node3" presStyleIdx="3" presStyleCnt="9"/>
      <dgm:spPr/>
    </dgm:pt>
    <dgm:pt modelId="{569DE9F1-EBDC-4C81-88CC-FED04F3FBAC7}" type="pres">
      <dgm:prSet presAssocID="{2C4A3753-C572-4CE8-BB57-2C63EAB820C0}" presName="hierChild4" presStyleCnt="0"/>
      <dgm:spPr/>
    </dgm:pt>
    <dgm:pt modelId="{45B60002-5649-4FF4-A3A2-5ECA1A7FFDEF}" type="pres">
      <dgm:prSet presAssocID="{23A691AE-C049-4909-A2D9-0BD0813DAF7D}" presName="Name37" presStyleLbl="parChTrans1D4" presStyleIdx="9" presStyleCnt="27"/>
      <dgm:spPr/>
    </dgm:pt>
    <dgm:pt modelId="{36827189-8AF5-4407-AB49-CDDD9BDECE62}" type="pres">
      <dgm:prSet presAssocID="{FAECD488-41AD-429F-9248-3B5A72227EBF}" presName="hierRoot2" presStyleCnt="0">
        <dgm:presLayoutVars>
          <dgm:hierBranch val="init"/>
        </dgm:presLayoutVars>
      </dgm:prSet>
      <dgm:spPr/>
    </dgm:pt>
    <dgm:pt modelId="{657C90D0-4E40-4A73-9932-B28F990B219B}" type="pres">
      <dgm:prSet presAssocID="{FAECD488-41AD-429F-9248-3B5A72227EBF}" presName="rootComposite" presStyleCnt="0"/>
      <dgm:spPr/>
    </dgm:pt>
    <dgm:pt modelId="{59ED04D6-0A76-4AB5-8D90-AE44EF8BAAF5}" type="pres">
      <dgm:prSet presAssocID="{FAECD488-41AD-429F-9248-3B5A72227EBF}" presName="rootText" presStyleLbl="node4" presStyleIdx="9" presStyleCnt="27">
        <dgm:presLayoutVars>
          <dgm:chPref val="3"/>
        </dgm:presLayoutVars>
      </dgm:prSet>
      <dgm:spPr/>
    </dgm:pt>
    <dgm:pt modelId="{E99B965C-5BAA-414E-B71E-047A3A122894}" type="pres">
      <dgm:prSet presAssocID="{FAECD488-41AD-429F-9248-3B5A72227EBF}" presName="rootConnector" presStyleLbl="node4" presStyleIdx="9" presStyleCnt="27"/>
      <dgm:spPr/>
    </dgm:pt>
    <dgm:pt modelId="{A172B1F9-EB51-4BE8-8D36-ED2D5B1B882A}" type="pres">
      <dgm:prSet presAssocID="{FAECD488-41AD-429F-9248-3B5A72227EBF}" presName="hierChild4" presStyleCnt="0"/>
      <dgm:spPr/>
    </dgm:pt>
    <dgm:pt modelId="{5938DD68-7722-4B4E-9B04-9FA623165016}" type="pres">
      <dgm:prSet presAssocID="{FAECD488-41AD-429F-9248-3B5A72227EBF}" presName="hierChild5" presStyleCnt="0"/>
      <dgm:spPr/>
    </dgm:pt>
    <dgm:pt modelId="{768A4619-B71F-48C2-AF48-79EB3785BF8A}" type="pres">
      <dgm:prSet presAssocID="{2539C533-33F5-4425-92A9-0FA868B35325}" presName="Name37" presStyleLbl="parChTrans1D4" presStyleIdx="10" presStyleCnt="27"/>
      <dgm:spPr/>
    </dgm:pt>
    <dgm:pt modelId="{5468C0E9-2872-42C0-B935-EA818B77E2A2}" type="pres">
      <dgm:prSet presAssocID="{DDC0469C-3E2B-4DFA-9455-3F7E8F18B4C9}" presName="hierRoot2" presStyleCnt="0">
        <dgm:presLayoutVars>
          <dgm:hierBranch val="init"/>
        </dgm:presLayoutVars>
      </dgm:prSet>
      <dgm:spPr/>
    </dgm:pt>
    <dgm:pt modelId="{17A2EA99-A051-49A6-BD51-5C102B3FEFCC}" type="pres">
      <dgm:prSet presAssocID="{DDC0469C-3E2B-4DFA-9455-3F7E8F18B4C9}" presName="rootComposite" presStyleCnt="0"/>
      <dgm:spPr/>
    </dgm:pt>
    <dgm:pt modelId="{85753983-A7D2-4D7D-A6A0-8E01AD4D7873}" type="pres">
      <dgm:prSet presAssocID="{DDC0469C-3E2B-4DFA-9455-3F7E8F18B4C9}" presName="rootText" presStyleLbl="node4" presStyleIdx="10" presStyleCnt="27">
        <dgm:presLayoutVars>
          <dgm:chPref val="3"/>
        </dgm:presLayoutVars>
      </dgm:prSet>
      <dgm:spPr/>
    </dgm:pt>
    <dgm:pt modelId="{85FC8AA9-3A38-452B-9FD5-8516761D6457}" type="pres">
      <dgm:prSet presAssocID="{DDC0469C-3E2B-4DFA-9455-3F7E8F18B4C9}" presName="rootConnector" presStyleLbl="node4" presStyleIdx="10" presStyleCnt="27"/>
      <dgm:spPr/>
    </dgm:pt>
    <dgm:pt modelId="{7DAEC178-59CC-4DB4-9A30-0D3304DF7267}" type="pres">
      <dgm:prSet presAssocID="{DDC0469C-3E2B-4DFA-9455-3F7E8F18B4C9}" presName="hierChild4" presStyleCnt="0"/>
      <dgm:spPr/>
    </dgm:pt>
    <dgm:pt modelId="{397587B0-BB79-450A-A55B-CC4575B00F59}" type="pres">
      <dgm:prSet presAssocID="{DDC0469C-3E2B-4DFA-9455-3F7E8F18B4C9}" presName="hierChild5" presStyleCnt="0"/>
      <dgm:spPr/>
    </dgm:pt>
    <dgm:pt modelId="{6FE54BBC-A604-4FA4-8FAC-D61EAE5545A7}" type="pres">
      <dgm:prSet presAssocID="{80A39D01-AA77-4944-AFAC-C0A137361C01}" presName="Name37" presStyleLbl="parChTrans1D4" presStyleIdx="11" presStyleCnt="27"/>
      <dgm:spPr/>
    </dgm:pt>
    <dgm:pt modelId="{A20F7073-FADD-4C64-98AC-E0A80730DE8E}" type="pres">
      <dgm:prSet presAssocID="{BB9C8C9F-43A5-463A-9CE4-ADAEFEEEAECF}" presName="hierRoot2" presStyleCnt="0">
        <dgm:presLayoutVars>
          <dgm:hierBranch val="init"/>
        </dgm:presLayoutVars>
      </dgm:prSet>
      <dgm:spPr/>
    </dgm:pt>
    <dgm:pt modelId="{C604F462-84CB-460C-A6D1-A02FEFFFC3BA}" type="pres">
      <dgm:prSet presAssocID="{BB9C8C9F-43A5-463A-9CE4-ADAEFEEEAECF}" presName="rootComposite" presStyleCnt="0"/>
      <dgm:spPr/>
    </dgm:pt>
    <dgm:pt modelId="{08972A0C-B4EA-44DE-813A-A6AB09ADE547}" type="pres">
      <dgm:prSet presAssocID="{BB9C8C9F-43A5-463A-9CE4-ADAEFEEEAECF}" presName="rootText" presStyleLbl="node4" presStyleIdx="11" presStyleCnt="27">
        <dgm:presLayoutVars>
          <dgm:chPref val="3"/>
        </dgm:presLayoutVars>
      </dgm:prSet>
      <dgm:spPr/>
    </dgm:pt>
    <dgm:pt modelId="{94D1B0F1-DDA3-4842-8816-75D2ECB52103}" type="pres">
      <dgm:prSet presAssocID="{BB9C8C9F-43A5-463A-9CE4-ADAEFEEEAECF}" presName="rootConnector" presStyleLbl="node4" presStyleIdx="11" presStyleCnt="27"/>
      <dgm:spPr/>
    </dgm:pt>
    <dgm:pt modelId="{441167C9-4BCA-41B7-BEBB-4D739A2BD6A0}" type="pres">
      <dgm:prSet presAssocID="{BB9C8C9F-43A5-463A-9CE4-ADAEFEEEAECF}" presName="hierChild4" presStyleCnt="0"/>
      <dgm:spPr/>
    </dgm:pt>
    <dgm:pt modelId="{3AE01D19-1FC7-4487-A50D-6D016D3BA63E}" type="pres">
      <dgm:prSet presAssocID="{BB9C8C9F-43A5-463A-9CE4-ADAEFEEEAECF}" presName="hierChild5" presStyleCnt="0"/>
      <dgm:spPr/>
    </dgm:pt>
    <dgm:pt modelId="{E7CBA1EC-A24F-46AA-9689-156036A1E35E}" type="pres">
      <dgm:prSet presAssocID="{2C4A3753-C572-4CE8-BB57-2C63EAB820C0}" presName="hierChild5" presStyleCnt="0"/>
      <dgm:spPr/>
    </dgm:pt>
    <dgm:pt modelId="{19378EDB-19B8-4D4A-9935-3D519D11B454}" type="pres">
      <dgm:prSet presAssocID="{6A567E0B-0DEF-4667-960A-31E4B099BD7B}" presName="Name35" presStyleLbl="parChTrans1D3" presStyleIdx="4" presStyleCnt="9"/>
      <dgm:spPr/>
    </dgm:pt>
    <dgm:pt modelId="{EAC0950C-705D-42A4-8F96-C175721A01E1}" type="pres">
      <dgm:prSet presAssocID="{7DFAB88D-F5B1-4085-8500-42EC160FA1F4}" presName="hierRoot2" presStyleCnt="0">
        <dgm:presLayoutVars>
          <dgm:hierBranch val="init"/>
        </dgm:presLayoutVars>
      </dgm:prSet>
      <dgm:spPr/>
    </dgm:pt>
    <dgm:pt modelId="{F7252CFA-8F86-4B35-9DC4-F04A46EC56AA}" type="pres">
      <dgm:prSet presAssocID="{7DFAB88D-F5B1-4085-8500-42EC160FA1F4}" presName="rootComposite" presStyleCnt="0"/>
      <dgm:spPr/>
    </dgm:pt>
    <dgm:pt modelId="{750D8EB6-DEB5-4198-A942-084335EA8F5A}" type="pres">
      <dgm:prSet presAssocID="{7DFAB88D-F5B1-4085-8500-42EC160FA1F4}" presName="rootText" presStyleLbl="node3" presStyleIdx="4" presStyleCnt="9">
        <dgm:presLayoutVars>
          <dgm:chPref val="3"/>
        </dgm:presLayoutVars>
      </dgm:prSet>
      <dgm:spPr/>
    </dgm:pt>
    <dgm:pt modelId="{32373F05-8672-46F3-AABF-7CAFC0D70D1C}" type="pres">
      <dgm:prSet presAssocID="{7DFAB88D-F5B1-4085-8500-42EC160FA1F4}" presName="rootConnector" presStyleLbl="node3" presStyleIdx="4" presStyleCnt="9"/>
      <dgm:spPr/>
    </dgm:pt>
    <dgm:pt modelId="{FFE3A132-2A1E-4514-A1FA-6F4CAE2F79DF}" type="pres">
      <dgm:prSet presAssocID="{7DFAB88D-F5B1-4085-8500-42EC160FA1F4}" presName="hierChild4" presStyleCnt="0"/>
      <dgm:spPr/>
    </dgm:pt>
    <dgm:pt modelId="{CDF35163-B242-416A-9A79-79E0662B6D89}" type="pres">
      <dgm:prSet presAssocID="{C92F1C00-151E-47C9-8DDB-62A96C011806}" presName="Name37" presStyleLbl="parChTrans1D4" presStyleIdx="12" presStyleCnt="27"/>
      <dgm:spPr/>
    </dgm:pt>
    <dgm:pt modelId="{F962484E-0A9B-41FC-864C-32E864A9C89A}" type="pres">
      <dgm:prSet presAssocID="{2743936C-04A8-4E3D-8377-985CBA3D5CE2}" presName="hierRoot2" presStyleCnt="0">
        <dgm:presLayoutVars>
          <dgm:hierBranch val="init"/>
        </dgm:presLayoutVars>
      </dgm:prSet>
      <dgm:spPr/>
    </dgm:pt>
    <dgm:pt modelId="{01AC9F00-E2A7-41F8-B578-D8B42E808785}" type="pres">
      <dgm:prSet presAssocID="{2743936C-04A8-4E3D-8377-985CBA3D5CE2}" presName="rootComposite" presStyleCnt="0"/>
      <dgm:spPr/>
    </dgm:pt>
    <dgm:pt modelId="{3FA2C394-F253-4E00-B37E-08B82D651FE2}" type="pres">
      <dgm:prSet presAssocID="{2743936C-04A8-4E3D-8377-985CBA3D5CE2}" presName="rootText" presStyleLbl="node4" presStyleIdx="12" presStyleCnt="27">
        <dgm:presLayoutVars>
          <dgm:chPref val="3"/>
        </dgm:presLayoutVars>
      </dgm:prSet>
      <dgm:spPr/>
    </dgm:pt>
    <dgm:pt modelId="{EE222EA0-984A-4C6F-BCAC-6EB3A0272762}" type="pres">
      <dgm:prSet presAssocID="{2743936C-04A8-4E3D-8377-985CBA3D5CE2}" presName="rootConnector" presStyleLbl="node4" presStyleIdx="12" presStyleCnt="27"/>
      <dgm:spPr/>
    </dgm:pt>
    <dgm:pt modelId="{8963AD47-82B2-4799-8C02-C18819D42363}" type="pres">
      <dgm:prSet presAssocID="{2743936C-04A8-4E3D-8377-985CBA3D5CE2}" presName="hierChild4" presStyleCnt="0"/>
      <dgm:spPr/>
    </dgm:pt>
    <dgm:pt modelId="{4C8FFC04-02F0-4769-ACE0-4C0B5A07B861}" type="pres">
      <dgm:prSet presAssocID="{2743936C-04A8-4E3D-8377-985CBA3D5CE2}" presName="hierChild5" presStyleCnt="0"/>
      <dgm:spPr/>
    </dgm:pt>
    <dgm:pt modelId="{DAF99B3E-C4D8-41D9-A240-91CE4879916C}" type="pres">
      <dgm:prSet presAssocID="{E1242EFE-A0EB-4AB3-B20F-448E65BC3FE6}" presName="Name37" presStyleLbl="parChTrans1D4" presStyleIdx="13" presStyleCnt="27"/>
      <dgm:spPr/>
    </dgm:pt>
    <dgm:pt modelId="{9F6D4304-0E7B-40B1-8E13-7157F8794FE9}" type="pres">
      <dgm:prSet presAssocID="{55250D2C-2F93-46EB-BEAA-3EEC580078AE}" presName="hierRoot2" presStyleCnt="0">
        <dgm:presLayoutVars>
          <dgm:hierBranch val="init"/>
        </dgm:presLayoutVars>
      </dgm:prSet>
      <dgm:spPr/>
    </dgm:pt>
    <dgm:pt modelId="{E78CBE22-80F3-44D6-8073-299D6C6FB085}" type="pres">
      <dgm:prSet presAssocID="{55250D2C-2F93-46EB-BEAA-3EEC580078AE}" presName="rootComposite" presStyleCnt="0"/>
      <dgm:spPr/>
    </dgm:pt>
    <dgm:pt modelId="{8D054046-84A7-44DB-8C6E-D2CBEF77A74E}" type="pres">
      <dgm:prSet presAssocID="{55250D2C-2F93-46EB-BEAA-3EEC580078AE}" presName="rootText" presStyleLbl="node4" presStyleIdx="13" presStyleCnt="27">
        <dgm:presLayoutVars>
          <dgm:chPref val="3"/>
        </dgm:presLayoutVars>
      </dgm:prSet>
      <dgm:spPr/>
    </dgm:pt>
    <dgm:pt modelId="{48FDEC71-E2A5-4AA6-BBDD-3CB9FF72514E}" type="pres">
      <dgm:prSet presAssocID="{55250D2C-2F93-46EB-BEAA-3EEC580078AE}" presName="rootConnector" presStyleLbl="node4" presStyleIdx="13" presStyleCnt="27"/>
      <dgm:spPr/>
    </dgm:pt>
    <dgm:pt modelId="{134775CC-BD35-4C18-9AC6-C342091E654A}" type="pres">
      <dgm:prSet presAssocID="{55250D2C-2F93-46EB-BEAA-3EEC580078AE}" presName="hierChild4" presStyleCnt="0"/>
      <dgm:spPr/>
    </dgm:pt>
    <dgm:pt modelId="{EFCE3A92-EE93-41B1-A597-C5A353A57AB1}" type="pres">
      <dgm:prSet presAssocID="{55250D2C-2F93-46EB-BEAA-3EEC580078AE}" presName="hierChild5" presStyleCnt="0"/>
      <dgm:spPr/>
    </dgm:pt>
    <dgm:pt modelId="{417662EF-BEBB-455E-8431-2AA666629898}" type="pres">
      <dgm:prSet presAssocID="{6EF5BE32-B3C6-4A2C-B2CE-EF82AEE46F49}" presName="Name37" presStyleLbl="parChTrans1D4" presStyleIdx="14" presStyleCnt="27"/>
      <dgm:spPr/>
    </dgm:pt>
    <dgm:pt modelId="{3EDE509E-A5C1-4E6D-939F-B2DEEAEF8FD9}" type="pres">
      <dgm:prSet presAssocID="{53FC08A4-15C9-47A4-89B9-B2A46185AAB4}" presName="hierRoot2" presStyleCnt="0">
        <dgm:presLayoutVars>
          <dgm:hierBranch val="init"/>
        </dgm:presLayoutVars>
      </dgm:prSet>
      <dgm:spPr/>
    </dgm:pt>
    <dgm:pt modelId="{CDA9C5D1-DDE6-4036-9A54-62E0C0BEFF10}" type="pres">
      <dgm:prSet presAssocID="{53FC08A4-15C9-47A4-89B9-B2A46185AAB4}" presName="rootComposite" presStyleCnt="0"/>
      <dgm:spPr/>
    </dgm:pt>
    <dgm:pt modelId="{2D25BCC9-FD9C-4179-AC2D-470B1EE04CD7}" type="pres">
      <dgm:prSet presAssocID="{53FC08A4-15C9-47A4-89B9-B2A46185AAB4}" presName="rootText" presStyleLbl="node4" presStyleIdx="14" presStyleCnt="27">
        <dgm:presLayoutVars>
          <dgm:chPref val="3"/>
        </dgm:presLayoutVars>
      </dgm:prSet>
      <dgm:spPr/>
    </dgm:pt>
    <dgm:pt modelId="{787ED35A-EBAF-45A0-A41E-B2A98C1C68F9}" type="pres">
      <dgm:prSet presAssocID="{53FC08A4-15C9-47A4-89B9-B2A46185AAB4}" presName="rootConnector" presStyleLbl="node4" presStyleIdx="14" presStyleCnt="27"/>
      <dgm:spPr/>
    </dgm:pt>
    <dgm:pt modelId="{C7C0E356-7844-41D9-8FEF-83223A43FC8A}" type="pres">
      <dgm:prSet presAssocID="{53FC08A4-15C9-47A4-89B9-B2A46185AAB4}" presName="hierChild4" presStyleCnt="0"/>
      <dgm:spPr/>
    </dgm:pt>
    <dgm:pt modelId="{FBCECDD5-37F5-4959-B169-77BD89E551FD}" type="pres">
      <dgm:prSet presAssocID="{53FC08A4-15C9-47A4-89B9-B2A46185AAB4}" presName="hierChild5" presStyleCnt="0"/>
      <dgm:spPr/>
    </dgm:pt>
    <dgm:pt modelId="{1E91B055-015C-4882-A00A-638587287498}" type="pres">
      <dgm:prSet presAssocID="{7DFAB88D-F5B1-4085-8500-42EC160FA1F4}" presName="hierChild5" presStyleCnt="0"/>
      <dgm:spPr/>
    </dgm:pt>
    <dgm:pt modelId="{B01ADF89-E27F-4A46-AD72-F7A1657E7D70}" type="pres">
      <dgm:prSet presAssocID="{FF3C8F99-C202-43C3-A1F9-74B0313A2B32}" presName="Name35" presStyleLbl="parChTrans1D3" presStyleIdx="5" presStyleCnt="9"/>
      <dgm:spPr/>
    </dgm:pt>
    <dgm:pt modelId="{BAB8D9DF-41A6-4DB6-9CD2-CAEC69575131}" type="pres">
      <dgm:prSet presAssocID="{325A150E-53B9-4418-9204-C37793B7307B}" presName="hierRoot2" presStyleCnt="0">
        <dgm:presLayoutVars>
          <dgm:hierBranch val="init"/>
        </dgm:presLayoutVars>
      </dgm:prSet>
      <dgm:spPr/>
    </dgm:pt>
    <dgm:pt modelId="{D6541750-FF16-47EB-A251-FC11751DA465}" type="pres">
      <dgm:prSet presAssocID="{325A150E-53B9-4418-9204-C37793B7307B}" presName="rootComposite" presStyleCnt="0"/>
      <dgm:spPr/>
    </dgm:pt>
    <dgm:pt modelId="{320F22F4-3F89-49AB-ABDA-EDD29D2E73C4}" type="pres">
      <dgm:prSet presAssocID="{325A150E-53B9-4418-9204-C37793B7307B}" presName="rootText" presStyleLbl="node3" presStyleIdx="5" presStyleCnt="9">
        <dgm:presLayoutVars>
          <dgm:chPref val="3"/>
        </dgm:presLayoutVars>
      </dgm:prSet>
      <dgm:spPr/>
    </dgm:pt>
    <dgm:pt modelId="{9F58D8B7-0D5B-446B-B793-D44AE60E350A}" type="pres">
      <dgm:prSet presAssocID="{325A150E-53B9-4418-9204-C37793B7307B}" presName="rootConnector" presStyleLbl="node3" presStyleIdx="5" presStyleCnt="9"/>
      <dgm:spPr/>
    </dgm:pt>
    <dgm:pt modelId="{D9C4AA98-4B3B-4F89-8AC0-483F69C34A46}" type="pres">
      <dgm:prSet presAssocID="{325A150E-53B9-4418-9204-C37793B7307B}" presName="hierChild4" presStyleCnt="0"/>
      <dgm:spPr/>
    </dgm:pt>
    <dgm:pt modelId="{31359CB9-DBD1-4988-8F82-196EF84FBF39}" type="pres">
      <dgm:prSet presAssocID="{5DF2B357-3438-49D1-A871-5CC543B0EB9E}" presName="Name37" presStyleLbl="parChTrans1D4" presStyleIdx="15" presStyleCnt="27"/>
      <dgm:spPr/>
    </dgm:pt>
    <dgm:pt modelId="{CA8B518C-6F89-4814-9EE6-2379F6E5817C}" type="pres">
      <dgm:prSet presAssocID="{8547F882-8D5F-443C-8AF1-396366025A79}" presName="hierRoot2" presStyleCnt="0">
        <dgm:presLayoutVars>
          <dgm:hierBranch val="init"/>
        </dgm:presLayoutVars>
      </dgm:prSet>
      <dgm:spPr/>
    </dgm:pt>
    <dgm:pt modelId="{EE02020D-3683-4F2B-9B7E-1EA69D6AD6BE}" type="pres">
      <dgm:prSet presAssocID="{8547F882-8D5F-443C-8AF1-396366025A79}" presName="rootComposite" presStyleCnt="0"/>
      <dgm:spPr/>
    </dgm:pt>
    <dgm:pt modelId="{84A8A545-1395-4A30-A0DC-3436FF08074F}" type="pres">
      <dgm:prSet presAssocID="{8547F882-8D5F-443C-8AF1-396366025A79}" presName="rootText" presStyleLbl="node4" presStyleIdx="15" presStyleCnt="27">
        <dgm:presLayoutVars>
          <dgm:chPref val="3"/>
        </dgm:presLayoutVars>
      </dgm:prSet>
      <dgm:spPr/>
    </dgm:pt>
    <dgm:pt modelId="{C8542CCD-B2D2-45CB-8DE7-20301AD25C22}" type="pres">
      <dgm:prSet presAssocID="{8547F882-8D5F-443C-8AF1-396366025A79}" presName="rootConnector" presStyleLbl="node4" presStyleIdx="15" presStyleCnt="27"/>
      <dgm:spPr/>
    </dgm:pt>
    <dgm:pt modelId="{A7BA4BA3-33CA-43C1-8469-AC7EB4516893}" type="pres">
      <dgm:prSet presAssocID="{8547F882-8D5F-443C-8AF1-396366025A79}" presName="hierChild4" presStyleCnt="0"/>
      <dgm:spPr/>
    </dgm:pt>
    <dgm:pt modelId="{CACB9D4E-1537-4306-BBD6-033A4F368547}" type="pres">
      <dgm:prSet presAssocID="{8547F882-8D5F-443C-8AF1-396366025A79}" presName="hierChild5" presStyleCnt="0"/>
      <dgm:spPr/>
    </dgm:pt>
    <dgm:pt modelId="{09FC9131-236B-4B5A-935C-1346674584D9}" type="pres">
      <dgm:prSet presAssocID="{91DF2D98-BC02-4C74-931D-F75CE7C3766F}" presName="Name37" presStyleLbl="parChTrans1D4" presStyleIdx="16" presStyleCnt="27"/>
      <dgm:spPr/>
    </dgm:pt>
    <dgm:pt modelId="{2F9E2A84-BEF5-450D-B8A3-CF43171B6D23}" type="pres">
      <dgm:prSet presAssocID="{9A2CA2FB-D423-49FB-BDEB-5375D0019EC4}" presName="hierRoot2" presStyleCnt="0">
        <dgm:presLayoutVars>
          <dgm:hierBranch val="init"/>
        </dgm:presLayoutVars>
      </dgm:prSet>
      <dgm:spPr/>
    </dgm:pt>
    <dgm:pt modelId="{30315EB9-E647-4E84-BFDE-5698BF3BB5A7}" type="pres">
      <dgm:prSet presAssocID="{9A2CA2FB-D423-49FB-BDEB-5375D0019EC4}" presName="rootComposite" presStyleCnt="0"/>
      <dgm:spPr/>
    </dgm:pt>
    <dgm:pt modelId="{0BD99711-8369-4959-B973-3E330CA16755}" type="pres">
      <dgm:prSet presAssocID="{9A2CA2FB-D423-49FB-BDEB-5375D0019EC4}" presName="rootText" presStyleLbl="node4" presStyleIdx="16" presStyleCnt="27">
        <dgm:presLayoutVars>
          <dgm:chPref val="3"/>
        </dgm:presLayoutVars>
      </dgm:prSet>
      <dgm:spPr/>
    </dgm:pt>
    <dgm:pt modelId="{E12D9F5B-9496-4ED5-9BCB-8433BFDA97C0}" type="pres">
      <dgm:prSet presAssocID="{9A2CA2FB-D423-49FB-BDEB-5375D0019EC4}" presName="rootConnector" presStyleLbl="node4" presStyleIdx="16" presStyleCnt="27"/>
      <dgm:spPr/>
    </dgm:pt>
    <dgm:pt modelId="{EE331B02-3296-4680-9CDD-E10D8761B49E}" type="pres">
      <dgm:prSet presAssocID="{9A2CA2FB-D423-49FB-BDEB-5375D0019EC4}" presName="hierChild4" presStyleCnt="0"/>
      <dgm:spPr/>
    </dgm:pt>
    <dgm:pt modelId="{44C55855-B4E0-4FB5-A6EB-87F57E49142C}" type="pres">
      <dgm:prSet presAssocID="{9A2CA2FB-D423-49FB-BDEB-5375D0019EC4}" presName="hierChild5" presStyleCnt="0"/>
      <dgm:spPr/>
    </dgm:pt>
    <dgm:pt modelId="{83ACE695-1844-440D-8553-84CE4478754F}" type="pres">
      <dgm:prSet presAssocID="{595FD764-0F97-4F33-9796-BA2E3EF82A6F}" presName="Name37" presStyleLbl="parChTrans1D4" presStyleIdx="17" presStyleCnt="27"/>
      <dgm:spPr/>
    </dgm:pt>
    <dgm:pt modelId="{7DA6BCA3-4E69-4153-BCAA-8C7875581FB3}" type="pres">
      <dgm:prSet presAssocID="{7640487F-AED2-4029-88E3-7B009F67EF48}" presName="hierRoot2" presStyleCnt="0">
        <dgm:presLayoutVars>
          <dgm:hierBranch val="init"/>
        </dgm:presLayoutVars>
      </dgm:prSet>
      <dgm:spPr/>
    </dgm:pt>
    <dgm:pt modelId="{E0101626-1225-4055-BA8A-110FF484454B}" type="pres">
      <dgm:prSet presAssocID="{7640487F-AED2-4029-88E3-7B009F67EF48}" presName="rootComposite" presStyleCnt="0"/>
      <dgm:spPr/>
    </dgm:pt>
    <dgm:pt modelId="{5ADAB460-3B8C-45FC-93BE-F8EE1F840B0F}" type="pres">
      <dgm:prSet presAssocID="{7640487F-AED2-4029-88E3-7B009F67EF48}" presName="rootText" presStyleLbl="node4" presStyleIdx="17" presStyleCnt="27">
        <dgm:presLayoutVars>
          <dgm:chPref val="3"/>
        </dgm:presLayoutVars>
      </dgm:prSet>
      <dgm:spPr/>
    </dgm:pt>
    <dgm:pt modelId="{3FBE3508-CA19-410E-A605-CFEDEDDE8E4D}" type="pres">
      <dgm:prSet presAssocID="{7640487F-AED2-4029-88E3-7B009F67EF48}" presName="rootConnector" presStyleLbl="node4" presStyleIdx="17" presStyleCnt="27"/>
      <dgm:spPr/>
    </dgm:pt>
    <dgm:pt modelId="{45443098-5B4B-4E47-8D05-DDFE588C55FF}" type="pres">
      <dgm:prSet presAssocID="{7640487F-AED2-4029-88E3-7B009F67EF48}" presName="hierChild4" presStyleCnt="0"/>
      <dgm:spPr/>
    </dgm:pt>
    <dgm:pt modelId="{EF23D14F-B29C-4868-9F14-DD1857478FF4}" type="pres">
      <dgm:prSet presAssocID="{7640487F-AED2-4029-88E3-7B009F67EF48}" presName="hierChild5" presStyleCnt="0"/>
      <dgm:spPr/>
    </dgm:pt>
    <dgm:pt modelId="{E085EDE2-4862-4767-949A-B412BB844F7D}" type="pres">
      <dgm:prSet presAssocID="{325A150E-53B9-4418-9204-C37793B7307B}" presName="hierChild5" presStyleCnt="0"/>
      <dgm:spPr/>
    </dgm:pt>
    <dgm:pt modelId="{6B6A354D-C530-4B30-A451-9B61F4735C33}" type="pres">
      <dgm:prSet presAssocID="{5DC6BF41-A26A-4F36-9FC4-817DEF378020}" presName="hierChild5" presStyleCnt="0"/>
      <dgm:spPr/>
    </dgm:pt>
    <dgm:pt modelId="{86609CE2-6BB1-4ACF-919D-D89C5F28D389}" type="pres">
      <dgm:prSet presAssocID="{340B169F-2631-43B0-87FB-F916621BA3E2}" presName="Name37" presStyleLbl="parChTrans1D2" presStyleIdx="2" presStyleCnt="3"/>
      <dgm:spPr/>
    </dgm:pt>
    <dgm:pt modelId="{70FE7149-D385-4B0F-AE3E-93DCCAAD9FCA}" type="pres">
      <dgm:prSet presAssocID="{1926CDF7-60C1-4BDC-A432-E4A0F074AD46}" presName="hierRoot2" presStyleCnt="0">
        <dgm:presLayoutVars>
          <dgm:hierBranch/>
        </dgm:presLayoutVars>
      </dgm:prSet>
      <dgm:spPr/>
    </dgm:pt>
    <dgm:pt modelId="{B16BBEF2-9A5E-40AC-A86B-0A3069153BD4}" type="pres">
      <dgm:prSet presAssocID="{1926CDF7-60C1-4BDC-A432-E4A0F074AD46}" presName="rootComposite" presStyleCnt="0"/>
      <dgm:spPr/>
    </dgm:pt>
    <dgm:pt modelId="{85B67796-20C2-48E2-ABA0-248EF833B0EA}" type="pres">
      <dgm:prSet presAssocID="{1926CDF7-60C1-4BDC-A432-E4A0F074AD46}" presName="rootText" presStyleLbl="node2" presStyleIdx="2" presStyleCnt="3">
        <dgm:presLayoutVars>
          <dgm:chPref val="3"/>
        </dgm:presLayoutVars>
      </dgm:prSet>
      <dgm:spPr/>
    </dgm:pt>
    <dgm:pt modelId="{FCB3BDB2-EAB5-4663-9318-25909B90837C}" type="pres">
      <dgm:prSet presAssocID="{1926CDF7-60C1-4BDC-A432-E4A0F074AD46}" presName="rootConnector" presStyleLbl="node2" presStyleIdx="2" presStyleCnt="3"/>
      <dgm:spPr/>
    </dgm:pt>
    <dgm:pt modelId="{FCA77571-D03F-4734-8798-30ACBD446FCA}" type="pres">
      <dgm:prSet presAssocID="{1926CDF7-60C1-4BDC-A432-E4A0F074AD46}" presName="hierChild4" presStyleCnt="0"/>
      <dgm:spPr/>
    </dgm:pt>
    <dgm:pt modelId="{7E2E9781-12F0-4B41-BB3A-9D0209B01FA9}" type="pres">
      <dgm:prSet presAssocID="{B27DB548-01BE-4F85-B602-F99E36C51449}" presName="Name35" presStyleLbl="parChTrans1D3" presStyleIdx="6" presStyleCnt="9"/>
      <dgm:spPr/>
    </dgm:pt>
    <dgm:pt modelId="{AE20AF4B-B3B3-4B2D-9AAE-A5C88FBE0C69}" type="pres">
      <dgm:prSet presAssocID="{0EC539B8-4DE9-4E95-961A-41E263D9DB63}" presName="hierRoot2" presStyleCnt="0">
        <dgm:presLayoutVars>
          <dgm:hierBranch val="init"/>
        </dgm:presLayoutVars>
      </dgm:prSet>
      <dgm:spPr/>
    </dgm:pt>
    <dgm:pt modelId="{CCA44604-3629-4FD2-B51B-33CD0AE166C0}" type="pres">
      <dgm:prSet presAssocID="{0EC539B8-4DE9-4E95-961A-41E263D9DB63}" presName="rootComposite" presStyleCnt="0"/>
      <dgm:spPr/>
    </dgm:pt>
    <dgm:pt modelId="{2D6DEBA7-5E34-48D5-B90E-3A309635B670}" type="pres">
      <dgm:prSet presAssocID="{0EC539B8-4DE9-4E95-961A-41E263D9DB63}" presName="rootText" presStyleLbl="node3" presStyleIdx="6" presStyleCnt="9">
        <dgm:presLayoutVars>
          <dgm:chPref val="3"/>
        </dgm:presLayoutVars>
      </dgm:prSet>
      <dgm:spPr/>
    </dgm:pt>
    <dgm:pt modelId="{1D319758-E2E7-459A-9C3F-82F0F337B459}" type="pres">
      <dgm:prSet presAssocID="{0EC539B8-4DE9-4E95-961A-41E263D9DB63}" presName="rootConnector" presStyleLbl="node3" presStyleIdx="6" presStyleCnt="9"/>
      <dgm:spPr/>
    </dgm:pt>
    <dgm:pt modelId="{25CEB49C-9EFB-4EC6-906D-3D8772966C81}" type="pres">
      <dgm:prSet presAssocID="{0EC539B8-4DE9-4E95-961A-41E263D9DB63}" presName="hierChild4" presStyleCnt="0"/>
      <dgm:spPr/>
    </dgm:pt>
    <dgm:pt modelId="{7E3D3652-F245-43AC-806A-10D48155BA4B}" type="pres">
      <dgm:prSet presAssocID="{6F834997-E568-409D-895D-F02B557A468E}" presName="Name37" presStyleLbl="parChTrans1D4" presStyleIdx="18" presStyleCnt="27"/>
      <dgm:spPr/>
    </dgm:pt>
    <dgm:pt modelId="{84697911-54BE-478E-8620-03457773821A}" type="pres">
      <dgm:prSet presAssocID="{872ED829-C5F1-4FFF-BF08-47C2D2EB3468}" presName="hierRoot2" presStyleCnt="0">
        <dgm:presLayoutVars>
          <dgm:hierBranch val="init"/>
        </dgm:presLayoutVars>
      </dgm:prSet>
      <dgm:spPr/>
    </dgm:pt>
    <dgm:pt modelId="{5609D953-749B-4523-90A8-A8D37FA86A09}" type="pres">
      <dgm:prSet presAssocID="{872ED829-C5F1-4FFF-BF08-47C2D2EB3468}" presName="rootComposite" presStyleCnt="0"/>
      <dgm:spPr/>
    </dgm:pt>
    <dgm:pt modelId="{FBB295F4-23E9-47C1-B3F3-CA21BCA3BC64}" type="pres">
      <dgm:prSet presAssocID="{872ED829-C5F1-4FFF-BF08-47C2D2EB3468}" presName="rootText" presStyleLbl="node4" presStyleIdx="18" presStyleCnt="27">
        <dgm:presLayoutVars>
          <dgm:chPref val="3"/>
        </dgm:presLayoutVars>
      </dgm:prSet>
      <dgm:spPr/>
    </dgm:pt>
    <dgm:pt modelId="{B4233968-8F4C-4478-A1F4-BB98377D5E54}" type="pres">
      <dgm:prSet presAssocID="{872ED829-C5F1-4FFF-BF08-47C2D2EB3468}" presName="rootConnector" presStyleLbl="node4" presStyleIdx="18" presStyleCnt="27"/>
      <dgm:spPr/>
    </dgm:pt>
    <dgm:pt modelId="{6FB852F5-FAF1-4113-989C-04BC255AE209}" type="pres">
      <dgm:prSet presAssocID="{872ED829-C5F1-4FFF-BF08-47C2D2EB3468}" presName="hierChild4" presStyleCnt="0"/>
      <dgm:spPr/>
    </dgm:pt>
    <dgm:pt modelId="{93AD351E-6542-4923-9030-F359720BFA7A}" type="pres">
      <dgm:prSet presAssocID="{872ED829-C5F1-4FFF-BF08-47C2D2EB3468}" presName="hierChild5" presStyleCnt="0"/>
      <dgm:spPr/>
    </dgm:pt>
    <dgm:pt modelId="{1CCDF68E-267C-49B7-8216-50BB4DA7EAD6}" type="pres">
      <dgm:prSet presAssocID="{D9736100-1DD1-4BF7-BF2D-E532CB8D9E2A}" presName="Name37" presStyleLbl="parChTrans1D4" presStyleIdx="19" presStyleCnt="27"/>
      <dgm:spPr/>
    </dgm:pt>
    <dgm:pt modelId="{725CF483-E65A-485B-BA8B-B9DDD81618E4}" type="pres">
      <dgm:prSet presAssocID="{BC82CF2A-2D50-4F8F-A6BA-49A00DFE5017}" presName="hierRoot2" presStyleCnt="0">
        <dgm:presLayoutVars>
          <dgm:hierBranch val="init"/>
        </dgm:presLayoutVars>
      </dgm:prSet>
      <dgm:spPr/>
    </dgm:pt>
    <dgm:pt modelId="{AE8D8BB7-E3D6-45F4-87E0-00F4D68318C2}" type="pres">
      <dgm:prSet presAssocID="{BC82CF2A-2D50-4F8F-A6BA-49A00DFE5017}" presName="rootComposite" presStyleCnt="0"/>
      <dgm:spPr/>
    </dgm:pt>
    <dgm:pt modelId="{F6F178E9-43A1-405F-B960-EF0847BAFFF9}" type="pres">
      <dgm:prSet presAssocID="{BC82CF2A-2D50-4F8F-A6BA-49A00DFE5017}" presName="rootText" presStyleLbl="node4" presStyleIdx="19" presStyleCnt="27">
        <dgm:presLayoutVars>
          <dgm:chPref val="3"/>
        </dgm:presLayoutVars>
      </dgm:prSet>
      <dgm:spPr/>
    </dgm:pt>
    <dgm:pt modelId="{2D145CB1-FEA8-4FF9-8A68-78A374182C73}" type="pres">
      <dgm:prSet presAssocID="{BC82CF2A-2D50-4F8F-A6BA-49A00DFE5017}" presName="rootConnector" presStyleLbl="node4" presStyleIdx="19" presStyleCnt="27"/>
      <dgm:spPr/>
    </dgm:pt>
    <dgm:pt modelId="{3D6D63F7-AAE1-48F4-A24F-21BBB79FCEA9}" type="pres">
      <dgm:prSet presAssocID="{BC82CF2A-2D50-4F8F-A6BA-49A00DFE5017}" presName="hierChild4" presStyleCnt="0"/>
      <dgm:spPr/>
    </dgm:pt>
    <dgm:pt modelId="{29A8EE9E-93B5-480D-9D89-9071CFD2B864}" type="pres">
      <dgm:prSet presAssocID="{BC82CF2A-2D50-4F8F-A6BA-49A00DFE5017}" presName="hierChild5" presStyleCnt="0"/>
      <dgm:spPr/>
    </dgm:pt>
    <dgm:pt modelId="{48480025-D0FF-4799-8394-4DA96AF0CF31}" type="pres">
      <dgm:prSet presAssocID="{E8CCFDCD-C06F-4E7F-8DF7-E1941B2FAC29}" presName="Name37" presStyleLbl="parChTrans1D4" presStyleIdx="20" presStyleCnt="27"/>
      <dgm:spPr/>
    </dgm:pt>
    <dgm:pt modelId="{8F404A87-A829-44E3-B2BB-C0BD60CDF397}" type="pres">
      <dgm:prSet presAssocID="{CEADC0AE-C7DC-4CD0-A3A9-ADBF322EAC35}" presName="hierRoot2" presStyleCnt="0">
        <dgm:presLayoutVars>
          <dgm:hierBranch val="init"/>
        </dgm:presLayoutVars>
      </dgm:prSet>
      <dgm:spPr/>
    </dgm:pt>
    <dgm:pt modelId="{DA1B2548-F7E2-49E3-89FF-0B7BC65C271B}" type="pres">
      <dgm:prSet presAssocID="{CEADC0AE-C7DC-4CD0-A3A9-ADBF322EAC35}" presName="rootComposite" presStyleCnt="0"/>
      <dgm:spPr/>
    </dgm:pt>
    <dgm:pt modelId="{ABE9FC8E-C5CC-41B2-BE4F-2B7F8719E143}" type="pres">
      <dgm:prSet presAssocID="{CEADC0AE-C7DC-4CD0-A3A9-ADBF322EAC35}" presName="rootText" presStyleLbl="node4" presStyleIdx="20" presStyleCnt="27">
        <dgm:presLayoutVars>
          <dgm:chPref val="3"/>
        </dgm:presLayoutVars>
      </dgm:prSet>
      <dgm:spPr/>
    </dgm:pt>
    <dgm:pt modelId="{6B237302-878E-45C0-B7C8-9B63C322B02A}" type="pres">
      <dgm:prSet presAssocID="{CEADC0AE-C7DC-4CD0-A3A9-ADBF322EAC35}" presName="rootConnector" presStyleLbl="node4" presStyleIdx="20" presStyleCnt="27"/>
      <dgm:spPr/>
    </dgm:pt>
    <dgm:pt modelId="{C12A4972-DE91-447B-B4F5-DBDF0F58E3D3}" type="pres">
      <dgm:prSet presAssocID="{CEADC0AE-C7DC-4CD0-A3A9-ADBF322EAC35}" presName="hierChild4" presStyleCnt="0"/>
      <dgm:spPr/>
    </dgm:pt>
    <dgm:pt modelId="{2ACF2172-3B7D-40C8-A1F8-BC963EAF94D5}" type="pres">
      <dgm:prSet presAssocID="{CEADC0AE-C7DC-4CD0-A3A9-ADBF322EAC35}" presName="hierChild5" presStyleCnt="0"/>
      <dgm:spPr/>
    </dgm:pt>
    <dgm:pt modelId="{7D4625DD-CC6A-4BAB-BBE1-80D0AC3C50A0}" type="pres">
      <dgm:prSet presAssocID="{0EC539B8-4DE9-4E95-961A-41E263D9DB63}" presName="hierChild5" presStyleCnt="0"/>
      <dgm:spPr/>
    </dgm:pt>
    <dgm:pt modelId="{EEBDD890-4938-45DC-9E20-16EA541DCC29}" type="pres">
      <dgm:prSet presAssocID="{92429506-598E-4372-821D-A988F5BC8CF6}" presName="Name35" presStyleLbl="parChTrans1D3" presStyleIdx="7" presStyleCnt="9"/>
      <dgm:spPr/>
    </dgm:pt>
    <dgm:pt modelId="{8F8FE874-94D7-4386-A177-F10EB93285A8}" type="pres">
      <dgm:prSet presAssocID="{44BF5166-3933-4340-A2AA-5DB84DF2C764}" presName="hierRoot2" presStyleCnt="0">
        <dgm:presLayoutVars>
          <dgm:hierBranch val="init"/>
        </dgm:presLayoutVars>
      </dgm:prSet>
      <dgm:spPr/>
    </dgm:pt>
    <dgm:pt modelId="{94CB3342-0304-43DE-9BA6-874DD2782C89}" type="pres">
      <dgm:prSet presAssocID="{44BF5166-3933-4340-A2AA-5DB84DF2C764}" presName="rootComposite" presStyleCnt="0"/>
      <dgm:spPr/>
    </dgm:pt>
    <dgm:pt modelId="{EA1F9752-DC90-4557-B1A6-E8C8E77A5730}" type="pres">
      <dgm:prSet presAssocID="{44BF5166-3933-4340-A2AA-5DB84DF2C764}" presName="rootText" presStyleLbl="node3" presStyleIdx="7" presStyleCnt="9">
        <dgm:presLayoutVars>
          <dgm:chPref val="3"/>
        </dgm:presLayoutVars>
      </dgm:prSet>
      <dgm:spPr/>
    </dgm:pt>
    <dgm:pt modelId="{8BB4D729-11B0-4DE0-8757-A08F970C248A}" type="pres">
      <dgm:prSet presAssocID="{44BF5166-3933-4340-A2AA-5DB84DF2C764}" presName="rootConnector" presStyleLbl="node3" presStyleIdx="7" presStyleCnt="9"/>
      <dgm:spPr/>
    </dgm:pt>
    <dgm:pt modelId="{477C9BE6-A894-43F9-9B7F-3AC804776EC1}" type="pres">
      <dgm:prSet presAssocID="{44BF5166-3933-4340-A2AA-5DB84DF2C764}" presName="hierChild4" presStyleCnt="0"/>
      <dgm:spPr/>
    </dgm:pt>
    <dgm:pt modelId="{FA0439AF-E709-473A-BA72-B760D1D3D893}" type="pres">
      <dgm:prSet presAssocID="{4E114FCC-A79E-40B4-9F1A-076089979079}" presName="Name37" presStyleLbl="parChTrans1D4" presStyleIdx="21" presStyleCnt="27"/>
      <dgm:spPr/>
    </dgm:pt>
    <dgm:pt modelId="{DD856EB5-9E66-4A17-B9C9-8F973C3CF00A}" type="pres">
      <dgm:prSet presAssocID="{06D278DE-AAD0-46C8-9442-48E712498CDE}" presName="hierRoot2" presStyleCnt="0">
        <dgm:presLayoutVars>
          <dgm:hierBranch val="init"/>
        </dgm:presLayoutVars>
      </dgm:prSet>
      <dgm:spPr/>
    </dgm:pt>
    <dgm:pt modelId="{28A77536-8AB7-4B91-BF20-1D1B6999C4CD}" type="pres">
      <dgm:prSet presAssocID="{06D278DE-AAD0-46C8-9442-48E712498CDE}" presName="rootComposite" presStyleCnt="0"/>
      <dgm:spPr/>
    </dgm:pt>
    <dgm:pt modelId="{CC2A98E0-B19F-4E50-9F38-0D0A04EAA5B7}" type="pres">
      <dgm:prSet presAssocID="{06D278DE-AAD0-46C8-9442-48E712498CDE}" presName="rootText" presStyleLbl="node4" presStyleIdx="21" presStyleCnt="27">
        <dgm:presLayoutVars>
          <dgm:chPref val="3"/>
        </dgm:presLayoutVars>
      </dgm:prSet>
      <dgm:spPr/>
    </dgm:pt>
    <dgm:pt modelId="{95BC2B30-0DB9-4154-83AD-AF1A59C5C5FA}" type="pres">
      <dgm:prSet presAssocID="{06D278DE-AAD0-46C8-9442-48E712498CDE}" presName="rootConnector" presStyleLbl="node4" presStyleIdx="21" presStyleCnt="27"/>
      <dgm:spPr/>
    </dgm:pt>
    <dgm:pt modelId="{047C06B2-65B9-452D-AD44-703EF08DD6A5}" type="pres">
      <dgm:prSet presAssocID="{06D278DE-AAD0-46C8-9442-48E712498CDE}" presName="hierChild4" presStyleCnt="0"/>
      <dgm:spPr/>
    </dgm:pt>
    <dgm:pt modelId="{78C11D6E-02E5-47B3-B367-7998E0DC5D01}" type="pres">
      <dgm:prSet presAssocID="{06D278DE-AAD0-46C8-9442-48E712498CDE}" presName="hierChild5" presStyleCnt="0"/>
      <dgm:spPr/>
    </dgm:pt>
    <dgm:pt modelId="{4500B307-3F86-4C06-B0C2-A4734727D2DE}" type="pres">
      <dgm:prSet presAssocID="{A0E1132C-16ED-4448-B3C6-0E1825A4E1D0}" presName="Name37" presStyleLbl="parChTrans1D4" presStyleIdx="22" presStyleCnt="27"/>
      <dgm:spPr/>
    </dgm:pt>
    <dgm:pt modelId="{68D994C8-4716-4E34-A787-67E92B6AEFF8}" type="pres">
      <dgm:prSet presAssocID="{47C1A878-7F9B-4F53-A79E-0BB904E27966}" presName="hierRoot2" presStyleCnt="0">
        <dgm:presLayoutVars>
          <dgm:hierBranch val="init"/>
        </dgm:presLayoutVars>
      </dgm:prSet>
      <dgm:spPr/>
    </dgm:pt>
    <dgm:pt modelId="{AB5DAB2F-A828-427B-987E-2D9EE0758E2A}" type="pres">
      <dgm:prSet presAssocID="{47C1A878-7F9B-4F53-A79E-0BB904E27966}" presName="rootComposite" presStyleCnt="0"/>
      <dgm:spPr/>
    </dgm:pt>
    <dgm:pt modelId="{4F7BFD98-CC97-4AC2-A0E5-47A1391F2F4C}" type="pres">
      <dgm:prSet presAssocID="{47C1A878-7F9B-4F53-A79E-0BB904E27966}" presName="rootText" presStyleLbl="node4" presStyleIdx="22" presStyleCnt="27">
        <dgm:presLayoutVars>
          <dgm:chPref val="3"/>
        </dgm:presLayoutVars>
      </dgm:prSet>
      <dgm:spPr/>
    </dgm:pt>
    <dgm:pt modelId="{632DD9C9-A918-4870-B33D-4B944675D8EB}" type="pres">
      <dgm:prSet presAssocID="{47C1A878-7F9B-4F53-A79E-0BB904E27966}" presName="rootConnector" presStyleLbl="node4" presStyleIdx="22" presStyleCnt="27"/>
      <dgm:spPr/>
    </dgm:pt>
    <dgm:pt modelId="{A2C2F67B-F1EF-4442-9F35-DC35210C9A13}" type="pres">
      <dgm:prSet presAssocID="{47C1A878-7F9B-4F53-A79E-0BB904E27966}" presName="hierChild4" presStyleCnt="0"/>
      <dgm:spPr/>
    </dgm:pt>
    <dgm:pt modelId="{C862B09A-092D-487F-823B-AEFCADD2630E}" type="pres">
      <dgm:prSet presAssocID="{47C1A878-7F9B-4F53-A79E-0BB904E27966}" presName="hierChild5" presStyleCnt="0"/>
      <dgm:spPr/>
    </dgm:pt>
    <dgm:pt modelId="{72B96357-6E44-47D7-BE34-518054577C9B}" type="pres">
      <dgm:prSet presAssocID="{851CFC89-43D3-475A-ABB6-D270EBF3F529}" presName="Name37" presStyleLbl="parChTrans1D4" presStyleIdx="23" presStyleCnt="27"/>
      <dgm:spPr/>
    </dgm:pt>
    <dgm:pt modelId="{4CE6D744-1F08-45E5-98C4-524CB257F897}" type="pres">
      <dgm:prSet presAssocID="{42F18436-766C-49DD-8B61-CAA2976D878A}" presName="hierRoot2" presStyleCnt="0">
        <dgm:presLayoutVars>
          <dgm:hierBranch val="init"/>
        </dgm:presLayoutVars>
      </dgm:prSet>
      <dgm:spPr/>
    </dgm:pt>
    <dgm:pt modelId="{5BF2E21B-7E0F-4522-AAEA-0AD55C10095B}" type="pres">
      <dgm:prSet presAssocID="{42F18436-766C-49DD-8B61-CAA2976D878A}" presName="rootComposite" presStyleCnt="0"/>
      <dgm:spPr/>
    </dgm:pt>
    <dgm:pt modelId="{CB5127E2-F86A-44B3-9CBE-297EFB24B5FD}" type="pres">
      <dgm:prSet presAssocID="{42F18436-766C-49DD-8B61-CAA2976D878A}" presName="rootText" presStyleLbl="node4" presStyleIdx="23" presStyleCnt="27">
        <dgm:presLayoutVars>
          <dgm:chPref val="3"/>
        </dgm:presLayoutVars>
      </dgm:prSet>
      <dgm:spPr/>
    </dgm:pt>
    <dgm:pt modelId="{0006479D-5497-49EB-8266-F3CAB09D6083}" type="pres">
      <dgm:prSet presAssocID="{42F18436-766C-49DD-8B61-CAA2976D878A}" presName="rootConnector" presStyleLbl="node4" presStyleIdx="23" presStyleCnt="27"/>
      <dgm:spPr/>
    </dgm:pt>
    <dgm:pt modelId="{FAAA73FF-4F05-4354-BEF4-8B9353DF540C}" type="pres">
      <dgm:prSet presAssocID="{42F18436-766C-49DD-8B61-CAA2976D878A}" presName="hierChild4" presStyleCnt="0"/>
      <dgm:spPr/>
    </dgm:pt>
    <dgm:pt modelId="{A4D04546-D4CE-4123-B6B4-7DA5D7429250}" type="pres">
      <dgm:prSet presAssocID="{42F18436-766C-49DD-8B61-CAA2976D878A}" presName="hierChild5" presStyleCnt="0"/>
      <dgm:spPr/>
    </dgm:pt>
    <dgm:pt modelId="{5EE384EB-4CF1-4B17-9E6E-D42D950B9332}" type="pres">
      <dgm:prSet presAssocID="{44BF5166-3933-4340-A2AA-5DB84DF2C764}" presName="hierChild5" presStyleCnt="0"/>
      <dgm:spPr/>
    </dgm:pt>
    <dgm:pt modelId="{C99F0041-F1E7-4243-A26B-08AA5D859F12}" type="pres">
      <dgm:prSet presAssocID="{BA4B5CFD-1867-40F8-837A-461883D8060A}" presName="Name35" presStyleLbl="parChTrans1D3" presStyleIdx="8" presStyleCnt="9"/>
      <dgm:spPr/>
    </dgm:pt>
    <dgm:pt modelId="{1D084CEF-ABE0-4914-B4E0-593486495AF9}" type="pres">
      <dgm:prSet presAssocID="{64280921-338F-4867-84C9-D1F579848392}" presName="hierRoot2" presStyleCnt="0">
        <dgm:presLayoutVars>
          <dgm:hierBranch val="init"/>
        </dgm:presLayoutVars>
      </dgm:prSet>
      <dgm:spPr/>
    </dgm:pt>
    <dgm:pt modelId="{57CE9034-4C5C-4948-8A00-6DDEF936D041}" type="pres">
      <dgm:prSet presAssocID="{64280921-338F-4867-84C9-D1F579848392}" presName="rootComposite" presStyleCnt="0"/>
      <dgm:spPr/>
    </dgm:pt>
    <dgm:pt modelId="{D5A629F6-A2A2-4E9A-B026-7582B7B028B2}" type="pres">
      <dgm:prSet presAssocID="{64280921-338F-4867-84C9-D1F579848392}" presName="rootText" presStyleLbl="node3" presStyleIdx="8" presStyleCnt="9">
        <dgm:presLayoutVars>
          <dgm:chPref val="3"/>
        </dgm:presLayoutVars>
      </dgm:prSet>
      <dgm:spPr/>
    </dgm:pt>
    <dgm:pt modelId="{2770328C-5DB7-413A-AAE8-5979FF18E4DB}" type="pres">
      <dgm:prSet presAssocID="{64280921-338F-4867-84C9-D1F579848392}" presName="rootConnector" presStyleLbl="node3" presStyleIdx="8" presStyleCnt="9"/>
      <dgm:spPr/>
    </dgm:pt>
    <dgm:pt modelId="{FBAE23A0-4E5C-4A1A-8C70-02E0E2FA5C12}" type="pres">
      <dgm:prSet presAssocID="{64280921-338F-4867-84C9-D1F579848392}" presName="hierChild4" presStyleCnt="0"/>
      <dgm:spPr/>
    </dgm:pt>
    <dgm:pt modelId="{DEF2622E-9412-4943-8439-A2740A78ECFE}" type="pres">
      <dgm:prSet presAssocID="{2ED31036-3626-4C58-BEB2-C9F6EE844F29}" presName="Name37" presStyleLbl="parChTrans1D4" presStyleIdx="24" presStyleCnt="27"/>
      <dgm:spPr/>
    </dgm:pt>
    <dgm:pt modelId="{5380F15A-9347-495E-B72F-DBBF01F128E2}" type="pres">
      <dgm:prSet presAssocID="{D0F7386A-039A-4A34-929C-8AD6FAB859E4}" presName="hierRoot2" presStyleCnt="0">
        <dgm:presLayoutVars>
          <dgm:hierBranch val="init"/>
        </dgm:presLayoutVars>
      </dgm:prSet>
      <dgm:spPr/>
    </dgm:pt>
    <dgm:pt modelId="{21542E2B-77A4-40EA-B053-8B234E9EE87E}" type="pres">
      <dgm:prSet presAssocID="{D0F7386A-039A-4A34-929C-8AD6FAB859E4}" presName="rootComposite" presStyleCnt="0"/>
      <dgm:spPr/>
    </dgm:pt>
    <dgm:pt modelId="{0D08AAEB-7F3E-4DA5-A3BF-B006AE304341}" type="pres">
      <dgm:prSet presAssocID="{D0F7386A-039A-4A34-929C-8AD6FAB859E4}" presName="rootText" presStyleLbl="node4" presStyleIdx="24" presStyleCnt="27">
        <dgm:presLayoutVars>
          <dgm:chPref val="3"/>
        </dgm:presLayoutVars>
      </dgm:prSet>
      <dgm:spPr/>
    </dgm:pt>
    <dgm:pt modelId="{789E6FA3-693D-476F-B53F-67680EEA08F0}" type="pres">
      <dgm:prSet presAssocID="{D0F7386A-039A-4A34-929C-8AD6FAB859E4}" presName="rootConnector" presStyleLbl="node4" presStyleIdx="24" presStyleCnt="27"/>
      <dgm:spPr/>
    </dgm:pt>
    <dgm:pt modelId="{654A1A34-20BF-4031-B9F7-A4AF27BF0D71}" type="pres">
      <dgm:prSet presAssocID="{D0F7386A-039A-4A34-929C-8AD6FAB859E4}" presName="hierChild4" presStyleCnt="0"/>
      <dgm:spPr/>
    </dgm:pt>
    <dgm:pt modelId="{A7D3BB93-446C-4FF0-B023-0DCF38BA207E}" type="pres">
      <dgm:prSet presAssocID="{D0F7386A-039A-4A34-929C-8AD6FAB859E4}" presName="hierChild5" presStyleCnt="0"/>
      <dgm:spPr/>
    </dgm:pt>
    <dgm:pt modelId="{9EE21A2A-7121-4384-B25F-1D181AA4E81D}" type="pres">
      <dgm:prSet presAssocID="{7369E703-BA0A-4606-A73B-C71BF6E39744}" presName="Name37" presStyleLbl="parChTrans1D4" presStyleIdx="25" presStyleCnt="27"/>
      <dgm:spPr/>
    </dgm:pt>
    <dgm:pt modelId="{31CCE6D9-610A-40CD-99DC-FFC214691EFF}" type="pres">
      <dgm:prSet presAssocID="{F68BED2C-F2C3-4DCA-996C-F3F5895E38DF}" presName="hierRoot2" presStyleCnt="0">
        <dgm:presLayoutVars>
          <dgm:hierBranch val="init"/>
        </dgm:presLayoutVars>
      </dgm:prSet>
      <dgm:spPr/>
    </dgm:pt>
    <dgm:pt modelId="{47A65B1B-1734-4353-A79D-B2484063CB73}" type="pres">
      <dgm:prSet presAssocID="{F68BED2C-F2C3-4DCA-996C-F3F5895E38DF}" presName="rootComposite" presStyleCnt="0"/>
      <dgm:spPr/>
    </dgm:pt>
    <dgm:pt modelId="{A849E156-35A2-4BDF-A39E-EE7FC423C0BF}" type="pres">
      <dgm:prSet presAssocID="{F68BED2C-F2C3-4DCA-996C-F3F5895E38DF}" presName="rootText" presStyleLbl="node4" presStyleIdx="25" presStyleCnt="27">
        <dgm:presLayoutVars>
          <dgm:chPref val="3"/>
        </dgm:presLayoutVars>
      </dgm:prSet>
      <dgm:spPr/>
    </dgm:pt>
    <dgm:pt modelId="{35F307E9-C08A-4505-BCC0-205E01BFAC34}" type="pres">
      <dgm:prSet presAssocID="{F68BED2C-F2C3-4DCA-996C-F3F5895E38DF}" presName="rootConnector" presStyleLbl="node4" presStyleIdx="25" presStyleCnt="27"/>
      <dgm:spPr/>
    </dgm:pt>
    <dgm:pt modelId="{A8633D4E-C472-4D0C-B5A7-D3205290C651}" type="pres">
      <dgm:prSet presAssocID="{F68BED2C-F2C3-4DCA-996C-F3F5895E38DF}" presName="hierChild4" presStyleCnt="0"/>
      <dgm:spPr/>
    </dgm:pt>
    <dgm:pt modelId="{17856AF7-1C9B-43F3-861B-55DDA582324A}" type="pres">
      <dgm:prSet presAssocID="{F68BED2C-F2C3-4DCA-996C-F3F5895E38DF}" presName="hierChild5" presStyleCnt="0"/>
      <dgm:spPr/>
    </dgm:pt>
    <dgm:pt modelId="{6A5D50C4-1D35-493B-B1E5-786647F81160}" type="pres">
      <dgm:prSet presAssocID="{5E33DD94-F73B-4309-BEF7-96BB7F655C4C}" presName="Name37" presStyleLbl="parChTrans1D4" presStyleIdx="26" presStyleCnt="27"/>
      <dgm:spPr/>
    </dgm:pt>
    <dgm:pt modelId="{56126F46-5DBB-49BE-9149-8C0B7499D331}" type="pres">
      <dgm:prSet presAssocID="{8B884FC0-5F37-4D16-8359-7656EC176391}" presName="hierRoot2" presStyleCnt="0">
        <dgm:presLayoutVars>
          <dgm:hierBranch val="init"/>
        </dgm:presLayoutVars>
      </dgm:prSet>
      <dgm:spPr/>
    </dgm:pt>
    <dgm:pt modelId="{62846B9A-B610-4276-8D2D-D00EC69BB656}" type="pres">
      <dgm:prSet presAssocID="{8B884FC0-5F37-4D16-8359-7656EC176391}" presName="rootComposite" presStyleCnt="0"/>
      <dgm:spPr/>
    </dgm:pt>
    <dgm:pt modelId="{A2CAE4BC-CA00-43E3-851D-DC4B3AF4D7AA}" type="pres">
      <dgm:prSet presAssocID="{8B884FC0-5F37-4D16-8359-7656EC176391}" presName="rootText" presStyleLbl="node4" presStyleIdx="26" presStyleCnt="27">
        <dgm:presLayoutVars>
          <dgm:chPref val="3"/>
        </dgm:presLayoutVars>
      </dgm:prSet>
      <dgm:spPr/>
    </dgm:pt>
    <dgm:pt modelId="{37651BD0-0C78-45D3-8AE2-18BBB8D3550A}" type="pres">
      <dgm:prSet presAssocID="{8B884FC0-5F37-4D16-8359-7656EC176391}" presName="rootConnector" presStyleLbl="node4" presStyleIdx="26" presStyleCnt="27"/>
      <dgm:spPr/>
    </dgm:pt>
    <dgm:pt modelId="{D7733CB9-ECF9-4872-86C7-DFACEB96BEFA}" type="pres">
      <dgm:prSet presAssocID="{8B884FC0-5F37-4D16-8359-7656EC176391}" presName="hierChild4" presStyleCnt="0"/>
      <dgm:spPr/>
    </dgm:pt>
    <dgm:pt modelId="{660198FE-DD43-4EE6-8A89-BA3115631677}" type="pres">
      <dgm:prSet presAssocID="{8B884FC0-5F37-4D16-8359-7656EC176391}" presName="hierChild5" presStyleCnt="0"/>
      <dgm:spPr/>
    </dgm:pt>
    <dgm:pt modelId="{DA78606E-D2AB-48EE-AA01-35BF90870C5B}" type="pres">
      <dgm:prSet presAssocID="{64280921-338F-4867-84C9-D1F579848392}" presName="hierChild5" presStyleCnt="0"/>
      <dgm:spPr/>
    </dgm:pt>
    <dgm:pt modelId="{232B612C-6183-43AC-A385-A07C01311462}" type="pres">
      <dgm:prSet presAssocID="{1926CDF7-60C1-4BDC-A432-E4A0F074AD46}" presName="hierChild5" presStyleCnt="0"/>
      <dgm:spPr/>
    </dgm:pt>
    <dgm:pt modelId="{2B7A4C1A-076B-46DF-A04D-99C6F599BD90}" type="pres">
      <dgm:prSet presAssocID="{5FB713B6-1641-4102-9AFD-DA34BCE97C2D}" presName="hierChild3" presStyleCnt="0"/>
      <dgm:spPr/>
    </dgm:pt>
  </dgm:ptLst>
  <dgm:cxnLst>
    <dgm:cxn modelId="{CA5DD700-C25F-446B-A9E2-9D8AD4985D57}" type="presOf" srcId="{BB6C7DAF-1F07-4604-869B-3BA84E4B3329}" destId="{E5FE4DAB-D49C-480C-B9C8-00502F673DD5}" srcOrd="0" destOrd="0" presId="urn:microsoft.com/office/officeart/2005/8/layout/orgChart1"/>
    <dgm:cxn modelId="{A5D50401-BC11-42E3-8A4F-E79994DF9036}" srcId="{1926CDF7-60C1-4BDC-A432-E4A0F074AD46}" destId="{64280921-338F-4867-84C9-D1F579848392}" srcOrd="2" destOrd="0" parTransId="{BA4B5CFD-1867-40F8-837A-461883D8060A}" sibTransId="{D90FCA9F-DAAC-462A-9818-847201F4417B}"/>
    <dgm:cxn modelId="{9488F102-6755-462D-BCBF-FAEE4C820570}" type="presOf" srcId="{635E68BD-BE36-4FF9-81EF-BB8B4CB6BB48}" destId="{3A6FBCF7-6FF6-4B5A-9FF9-EB528D37F0EA}" srcOrd="0" destOrd="0" presId="urn:microsoft.com/office/officeart/2005/8/layout/orgChart1"/>
    <dgm:cxn modelId="{67836D03-45B0-459C-9B1C-9FE9F3F7C1A4}" type="presOf" srcId="{DAC607BA-0AB3-47E8-A550-B2EAA8AC3B88}" destId="{86539896-8228-4F4E-9CF0-8B437541B6B3}" srcOrd="0" destOrd="0" presId="urn:microsoft.com/office/officeart/2005/8/layout/orgChart1"/>
    <dgm:cxn modelId="{C5167803-48BF-4268-B7D8-6E419A8E26AA}" type="presOf" srcId="{64280921-338F-4867-84C9-D1F579848392}" destId="{D5A629F6-A2A2-4E9A-B026-7582B7B028B2}" srcOrd="0" destOrd="0" presId="urn:microsoft.com/office/officeart/2005/8/layout/orgChart1"/>
    <dgm:cxn modelId="{F7769806-0F00-4623-8DB9-7B1F2BA0AEE3}" type="presOf" srcId="{7CC07D62-8904-49BB-B550-8D2B5772623E}" destId="{3962EB4E-AB89-4DAB-A9BA-DDE4B9A2430E}" srcOrd="1" destOrd="0" presId="urn:microsoft.com/office/officeart/2005/8/layout/orgChart1"/>
    <dgm:cxn modelId="{C3CEA107-BF26-4003-91D3-526E646FCC6A}" type="presOf" srcId="{872ED829-C5F1-4FFF-BF08-47C2D2EB3468}" destId="{FBB295F4-23E9-47C1-B3F3-CA21BCA3BC64}" srcOrd="0" destOrd="0" presId="urn:microsoft.com/office/officeart/2005/8/layout/orgChart1"/>
    <dgm:cxn modelId="{08AA1308-4660-4501-B2FF-4B41102DF9BD}" srcId="{31644A7C-B627-4D4A-80BC-FE5CCF3155F6}" destId="{91E26DCE-A8B0-4C05-83B5-C0AC8CF707D9}" srcOrd="2" destOrd="0" parTransId="{B56F6556-AA0C-4265-A000-A158E83CF20C}" sibTransId="{C330293D-F737-4B65-B0A1-DA95254C7353}"/>
    <dgm:cxn modelId="{B9D17B0C-A0C4-4571-A099-0E9B355F2C10}" type="presOf" srcId="{A0E1132C-16ED-4448-B3C6-0E1825A4E1D0}" destId="{4500B307-3F86-4C06-B0C2-A4734727D2DE}" srcOrd="0" destOrd="0" presId="urn:microsoft.com/office/officeart/2005/8/layout/orgChart1"/>
    <dgm:cxn modelId="{F57A5D10-8B87-48CB-80D3-B4D155CC0392}" srcId="{2C4A3753-C572-4CE8-BB57-2C63EAB820C0}" destId="{BB9C8C9F-43A5-463A-9CE4-ADAEFEEEAECF}" srcOrd="2" destOrd="0" parTransId="{80A39D01-AA77-4944-AFAC-C0A137361C01}" sibTransId="{EF441F1C-B2AC-4269-8C6B-75F06A26C2DB}"/>
    <dgm:cxn modelId="{787C0713-F4B7-439A-ABD9-1F27EDEF69A6}" type="presOf" srcId="{DDC0469C-3E2B-4DFA-9455-3F7E8F18B4C9}" destId="{85FC8AA9-3A38-452B-9FD5-8516761D6457}" srcOrd="1" destOrd="0" presId="urn:microsoft.com/office/officeart/2005/8/layout/orgChart1"/>
    <dgm:cxn modelId="{12E03113-FF36-4FA3-96D6-D057DF178E10}" srcId="{0EC539B8-4DE9-4E95-961A-41E263D9DB63}" destId="{CEADC0AE-C7DC-4CD0-A3A9-ADBF322EAC35}" srcOrd="2" destOrd="0" parTransId="{E8CCFDCD-C06F-4E7F-8DF7-E1941B2FAC29}" sibTransId="{1ECDB890-2B70-48A7-9EE1-E3F50BF78A91}"/>
    <dgm:cxn modelId="{7BF3FB13-91F1-4B1E-97B7-1FA8E4889615}" type="presOf" srcId="{0C720EDB-F8EE-4BD6-95D8-5EB34AB72059}" destId="{E8ABB021-BD0D-414F-A238-8AF79542258A}" srcOrd="0" destOrd="0" presId="urn:microsoft.com/office/officeart/2005/8/layout/orgChart1"/>
    <dgm:cxn modelId="{A7F7DF14-43F3-491B-8777-311E250276AD}" type="presOf" srcId="{91E26DCE-A8B0-4C05-83B5-C0AC8CF707D9}" destId="{81BFD527-91E8-46B2-96D8-D1F1B2382DC7}" srcOrd="1" destOrd="0" presId="urn:microsoft.com/office/officeart/2005/8/layout/orgChart1"/>
    <dgm:cxn modelId="{EAE5F814-D588-42BD-8D9D-5E36F257C4FF}" srcId="{44BF5166-3933-4340-A2AA-5DB84DF2C764}" destId="{47C1A878-7F9B-4F53-A79E-0BB904E27966}" srcOrd="1" destOrd="0" parTransId="{A0E1132C-16ED-4448-B3C6-0E1825A4E1D0}" sibTransId="{A8D9A49F-AECC-4972-A88E-17DCEDD4E640}"/>
    <dgm:cxn modelId="{353FFA14-DF68-4D75-88A0-6B27ADC8E4C8}" type="presOf" srcId="{64280921-338F-4867-84C9-D1F579848392}" destId="{2770328C-5DB7-413A-AAE8-5979FF18E4DB}" srcOrd="1" destOrd="0" presId="urn:microsoft.com/office/officeart/2005/8/layout/orgChart1"/>
    <dgm:cxn modelId="{FB2D1815-F79E-4416-A5DA-4CCE6BD019C6}" srcId="{1926CDF7-60C1-4BDC-A432-E4A0F074AD46}" destId="{44BF5166-3933-4340-A2AA-5DB84DF2C764}" srcOrd="1" destOrd="0" parTransId="{92429506-598E-4372-821D-A988F5BC8CF6}" sibTransId="{1EE44426-7134-47EE-BF1C-47CA4494C9DB}"/>
    <dgm:cxn modelId="{540B3315-766D-4029-8794-F2E76A8A7DDB}" type="presOf" srcId="{7DFAB88D-F5B1-4085-8500-42EC160FA1F4}" destId="{32373F05-8672-46F3-AABF-7CAFC0D70D1C}" srcOrd="1" destOrd="0" presId="urn:microsoft.com/office/officeart/2005/8/layout/orgChart1"/>
    <dgm:cxn modelId="{46FF4B16-D246-4B19-AE2F-62E9460E25BD}" srcId="{F0B0C12A-6BCB-4620-9F10-A5E685D253A9}" destId="{5FB713B6-1641-4102-9AFD-DA34BCE97C2D}" srcOrd="0" destOrd="0" parTransId="{5804C610-8B5E-45E7-B724-B498CB68E0F4}" sibTransId="{76FCD5AF-9923-42FD-8B0B-6AB68B43F14C}"/>
    <dgm:cxn modelId="{A8A78A1B-ADB3-44BD-87EA-D66B7605F7FA}" type="presOf" srcId="{F0438328-8640-4EB7-B60D-B52670A39DBC}" destId="{2D8D8518-690C-4236-B30F-9D4735585CAC}" srcOrd="0" destOrd="0" presId="urn:microsoft.com/office/officeart/2005/8/layout/orgChart1"/>
    <dgm:cxn modelId="{1277391E-FA13-4966-8BBB-99AD97408954}" type="presOf" srcId="{F8C24C7E-500C-4C0F-8579-1B45355F2C95}" destId="{549FE26F-9029-4E49-8697-126C6DBE966C}" srcOrd="0" destOrd="0" presId="urn:microsoft.com/office/officeart/2005/8/layout/orgChart1"/>
    <dgm:cxn modelId="{F678CF20-2C16-41E2-92F4-C0C29E336AE8}" srcId="{325A150E-53B9-4418-9204-C37793B7307B}" destId="{7640487F-AED2-4029-88E3-7B009F67EF48}" srcOrd="2" destOrd="0" parTransId="{595FD764-0F97-4F33-9796-BA2E3EF82A6F}" sibTransId="{1F631CE9-3C44-471E-8EAD-0464B8660AB5}"/>
    <dgm:cxn modelId="{6B607327-7D2B-4B16-AF7E-549912DE37C2}" srcId="{BB6C7DAF-1F07-4604-869B-3BA84E4B3329}" destId="{E0A93414-B2CA-419C-B6E4-2B8E436C5EFC}" srcOrd="2" destOrd="0" parTransId="{3B27687D-B636-4A0B-8F19-A6A1BA272B4D}" sibTransId="{C80C00CB-FB60-4876-9C43-DD231E733DC7}"/>
    <dgm:cxn modelId="{1D162529-91F8-44E2-823A-78824580DA4A}" type="presOf" srcId="{91DF2D98-BC02-4C74-931D-F75CE7C3766F}" destId="{09FC9131-236B-4B5A-935C-1346674584D9}" srcOrd="0" destOrd="0" presId="urn:microsoft.com/office/officeart/2005/8/layout/orgChart1"/>
    <dgm:cxn modelId="{92269C2B-E6D9-4911-B70B-A8D6D5847186}" srcId="{31644A7C-B627-4D4A-80BC-FE5CCF3155F6}" destId="{0C720EDB-F8EE-4BD6-95D8-5EB34AB72059}" srcOrd="0" destOrd="0" parTransId="{472D6AA6-E9C0-403E-BB9B-BBB759E2C9BE}" sibTransId="{3CBEF1C8-8207-46CB-98A4-C678DC6E291D}"/>
    <dgm:cxn modelId="{DA6B0A2C-AAB5-410D-9E91-95CCA7F0A8D8}" type="presOf" srcId="{C92F1C00-151E-47C9-8DDB-62A96C011806}" destId="{CDF35163-B242-416A-9A79-79E0662B6D89}" srcOrd="0" destOrd="0" presId="urn:microsoft.com/office/officeart/2005/8/layout/orgChart1"/>
    <dgm:cxn modelId="{2CAB352E-0D3E-4CD2-900F-22FC621D221E}" srcId="{5DC6BF41-A26A-4F36-9FC4-817DEF378020}" destId="{325A150E-53B9-4418-9204-C37793B7307B}" srcOrd="2" destOrd="0" parTransId="{FF3C8F99-C202-43C3-A1F9-74B0313A2B32}" sibTransId="{9554C8D0-3464-42C1-A755-443D3040C078}"/>
    <dgm:cxn modelId="{BFC00D35-BB35-4781-8283-FEADC8F36762}" type="presOf" srcId="{F0B0C12A-6BCB-4620-9F10-A5E685D253A9}" destId="{2A9B0EC4-5CB8-4CFD-8CF5-9B4156118BA0}" srcOrd="0" destOrd="0" presId="urn:microsoft.com/office/officeart/2005/8/layout/orgChart1"/>
    <dgm:cxn modelId="{5154C436-32FC-44B2-B2E9-8941543DABE9}" type="presOf" srcId="{E0A93414-B2CA-419C-B6E4-2B8E436C5EFC}" destId="{909E0E0E-33C2-4A69-93A6-2558A3ED5C3A}" srcOrd="1" destOrd="0" presId="urn:microsoft.com/office/officeart/2005/8/layout/orgChart1"/>
    <dgm:cxn modelId="{F128B138-8F8F-4F33-88DC-3EE1C023CBD6}" type="presOf" srcId="{55250D2C-2F93-46EB-BEAA-3EEC580078AE}" destId="{8D054046-84A7-44DB-8C6E-D2CBEF77A74E}" srcOrd="0" destOrd="0" presId="urn:microsoft.com/office/officeart/2005/8/layout/orgChart1"/>
    <dgm:cxn modelId="{2422363D-3CA2-485B-AB57-411BD5B05E4B}" type="presOf" srcId="{E0A93414-B2CA-419C-B6E4-2B8E436C5EFC}" destId="{00547B80-4614-49BA-9F24-F47E4B8211F4}" srcOrd="0" destOrd="0" presId="urn:microsoft.com/office/officeart/2005/8/layout/orgChart1"/>
    <dgm:cxn modelId="{AF0EFA40-B2AB-4D80-BB4C-D02B88C5F771}" type="presOf" srcId="{BC82CF2A-2D50-4F8F-A6BA-49A00DFE5017}" destId="{F6F178E9-43A1-405F-B960-EF0847BAFFF9}" srcOrd="0" destOrd="0" presId="urn:microsoft.com/office/officeart/2005/8/layout/orgChart1"/>
    <dgm:cxn modelId="{DDAA435C-6483-43FB-9815-A738B2A33185}" type="presOf" srcId="{F68BED2C-F2C3-4DCA-996C-F3F5895E38DF}" destId="{35F307E9-C08A-4505-BCC0-205E01BFAC34}" srcOrd="1" destOrd="0" presId="urn:microsoft.com/office/officeart/2005/8/layout/orgChart1"/>
    <dgm:cxn modelId="{2CF1F35C-D61D-4B39-A97A-213A85970667}" type="presOf" srcId="{91E26DCE-A8B0-4C05-83B5-C0AC8CF707D9}" destId="{D2EDEA3E-B423-47D6-9AF0-E6E3121B050C}" srcOrd="0" destOrd="0" presId="urn:microsoft.com/office/officeart/2005/8/layout/orgChart1"/>
    <dgm:cxn modelId="{3BD9195F-060A-4037-98D8-EF190B74D59F}" srcId="{64280921-338F-4867-84C9-D1F579848392}" destId="{F68BED2C-F2C3-4DCA-996C-F3F5895E38DF}" srcOrd="1" destOrd="0" parTransId="{7369E703-BA0A-4606-A73B-C71BF6E39744}" sibTransId="{6DA91425-2548-49BC-80A0-DF4B25D672E8}"/>
    <dgm:cxn modelId="{51833060-42F7-4C68-8AB5-C99A645F77A5}" srcId="{44BF5166-3933-4340-A2AA-5DB84DF2C764}" destId="{06D278DE-AAD0-46C8-9442-48E712498CDE}" srcOrd="0" destOrd="0" parTransId="{4E114FCC-A79E-40B4-9F1A-076089979079}" sibTransId="{6FC7D278-A60E-4C6A-97E7-30BFFF8467DD}"/>
    <dgm:cxn modelId="{3D32B260-5FB0-4F84-8563-085FD0EE46B9}" srcId="{5DC6BF41-A26A-4F36-9FC4-817DEF378020}" destId="{2C4A3753-C572-4CE8-BB57-2C63EAB820C0}" srcOrd="0" destOrd="0" parTransId="{DC295C28-E3D0-466A-8A83-C879C183D366}" sibTransId="{3A52779B-3A02-4D11-B1C6-6AF975283A1B}"/>
    <dgm:cxn modelId="{EE0A0642-EE20-4861-8F46-258BACA611A8}" type="presOf" srcId="{47C1A878-7F9B-4F53-A79E-0BB904E27966}" destId="{632DD9C9-A918-4870-B33D-4B944675D8EB}" srcOrd="1" destOrd="0" presId="urn:microsoft.com/office/officeart/2005/8/layout/orgChart1"/>
    <dgm:cxn modelId="{DAD82962-1353-4CFA-B517-7B81BE13153B}" type="presOf" srcId="{6A416DE3-0B8C-45AF-B5CA-3B64F8A34E0D}" destId="{EFFAA906-0242-4A17-AE68-52E536A39622}" srcOrd="0" destOrd="0" presId="urn:microsoft.com/office/officeart/2005/8/layout/orgChart1"/>
    <dgm:cxn modelId="{18965442-4021-4D8E-9C26-9A5B004FFF96}" type="presOf" srcId="{E8CCFDCD-C06F-4E7F-8DF7-E1941B2FAC29}" destId="{48480025-D0FF-4799-8394-4DA96AF0CF31}" srcOrd="0" destOrd="0" presId="urn:microsoft.com/office/officeart/2005/8/layout/orgChart1"/>
    <dgm:cxn modelId="{C7601265-574D-4917-96D3-BC24E448D0D6}" type="presOf" srcId="{41A0BCF0-43BC-4D05-8A6B-36755EC88D1C}" destId="{E664F401-AE0E-4A95-9E53-08905372649D}" srcOrd="0" destOrd="0" presId="urn:microsoft.com/office/officeart/2005/8/layout/orgChart1"/>
    <dgm:cxn modelId="{2B594A45-46FC-44FB-B111-60DE2901D3E8}" srcId="{325A150E-53B9-4418-9204-C37793B7307B}" destId="{9A2CA2FB-D423-49FB-BDEB-5375D0019EC4}" srcOrd="1" destOrd="0" parTransId="{91DF2D98-BC02-4C74-931D-F75CE7C3766F}" sibTransId="{5CC5AA4F-9DF7-419D-8144-2201CDBA5894}"/>
    <dgm:cxn modelId="{31404C46-DA32-400A-879A-8AF02C483218}" srcId="{5BAC4292-2AB1-469A-8C3F-2FF4DE364E9A}" destId="{F8C24C7E-500C-4C0F-8579-1B45355F2C95}" srcOrd="1" destOrd="0" parTransId="{43CB3A21-01FD-4CE5-8329-28B3CC1DE747}" sibTransId="{99B06DCC-F6F9-405E-850A-58BA90EBEE2E}"/>
    <dgm:cxn modelId="{62B59A47-3EDA-4EA3-919D-147E0A814567}" srcId="{5DC6BF41-A26A-4F36-9FC4-817DEF378020}" destId="{7DFAB88D-F5B1-4085-8500-42EC160FA1F4}" srcOrd="1" destOrd="0" parTransId="{6A567E0B-0DEF-4667-960A-31E4B099BD7B}" sibTransId="{7CB2E351-C619-452D-BA7D-07DA28351C7E}"/>
    <dgm:cxn modelId="{B3E1A547-984F-4DA5-B6C6-29F416D19A03}" type="presOf" srcId="{D0F7386A-039A-4A34-929C-8AD6FAB859E4}" destId="{789E6FA3-693D-476F-B53F-67680EEA08F0}" srcOrd="1" destOrd="0" presId="urn:microsoft.com/office/officeart/2005/8/layout/orgChart1"/>
    <dgm:cxn modelId="{B396D667-A43A-4E95-9E27-33B731115838}" srcId="{BB6C7DAF-1F07-4604-869B-3BA84E4B3329}" destId="{5BAC4292-2AB1-469A-8C3F-2FF4DE364E9A}" srcOrd="1" destOrd="0" parTransId="{F6CF1C44-3196-4692-976E-0A8BDD7783B1}" sibTransId="{2071E2CF-47B3-44BC-AC4B-36316468D678}"/>
    <dgm:cxn modelId="{BFA71D48-DC9F-4A7F-9889-0CB52C4F9923}" type="presOf" srcId="{0EC539B8-4DE9-4E95-961A-41E263D9DB63}" destId="{1D319758-E2E7-459A-9C3F-82F0F337B459}" srcOrd="1" destOrd="0" presId="urn:microsoft.com/office/officeart/2005/8/layout/orgChart1"/>
    <dgm:cxn modelId="{D39CA248-873A-4752-8420-38A5D8C66996}" type="presOf" srcId="{494BC7DB-FE5D-48C1-8714-B7E00BD94766}" destId="{F18A6250-5EDA-441E-A7B0-1FF3495B3111}" srcOrd="0" destOrd="0" presId="urn:microsoft.com/office/officeart/2005/8/layout/orgChart1"/>
    <dgm:cxn modelId="{682B6769-9F6D-44BC-AA37-A33AE4256C87}" type="presOf" srcId="{B56F6556-AA0C-4265-A000-A158E83CF20C}" destId="{F248159D-044F-4C28-9E06-ABBF2857F3F8}" srcOrd="0" destOrd="0" presId="urn:microsoft.com/office/officeart/2005/8/layout/orgChart1"/>
    <dgm:cxn modelId="{4BA96E69-1C83-4300-9025-339A30D554BD}" type="presOf" srcId="{BB6C7DAF-1F07-4604-869B-3BA84E4B3329}" destId="{0714A7ED-24CF-453D-888C-C32BEA2A3D9C}" srcOrd="1" destOrd="0" presId="urn:microsoft.com/office/officeart/2005/8/layout/orgChart1"/>
    <dgm:cxn modelId="{7349184A-1F7A-49F7-B5D1-6D2A9BA9C3C6}" type="presOf" srcId="{53FC08A4-15C9-47A4-89B9-B2A46185AAB4}" destId="{2D25BCC9-FD9C-4179-AC2D-470B1EE04CD7}" srcOrd="0" destOrd="0" presId="urn:microsoft.com/office/officeart/2005/8/layout/orgChart1"/>
    <dgm:cxn modelId="{A3B6636A-7796-49E2-8583-B498EDDF5574}" type="presOf" srcId="{44BF5166-3933-4340-A2AA-5DB84DF2C764}" destId="{8BB4D729-11B0-4DE0-8757-A08F970C248A}" srcOrd="1" destOrd="0" presId="urn:microsoft.com/office/officeart/2005/8/layout/orgChart1"/>
    <dgm:cxn modelId="{6FE4986A-EA36-41E1-A8E0-CCF5D6D18FE4}" type="presOf" srcId="{5DF2B357-3438-49D1-A871-5CC543B0EB9E}" destId="{31359CB9-DBD1-4988-8F82-196EF84FBF39}" srcOrd="0" destOrd="0" presId="urn:microsoft.com/office/officeart/2005/8/layout/orgChart1"/>
    <dgm:cxn modelId="{EE709C4A-8D5F-4D15-B674-4788981A238B}" srcId="{5FB713B6-1641-4102-9AFD-DA34BCE97C2D}" destId="{BB6C7DAF-1F07-4604-869B-3BA84E4B3329}" srcOrd="0" destOrd="0" parTransId="{8B087CFF-C730-43FF-BE30-506CCA923674}" sibTransId="{DE2F0293-03CF-41B3-A9FF-4CE2D150FB0F}"/>
    <dgm:cxn modelId="{43700F4B-04FF-4BD7-8D05-8F9E436C8F3B}" type="presOf" srcId="{D0F7386A-039A-4A34-929C-8AD6FAB859E4}" destId="{0D08AAEB-7F3E-4DA5-A3BF-B006AE304341}" srcOrd="0" destOrd="0" presId="urn:microsoft.com/office/officeart/2005/8/layout/orgChart1"/>
    <dgm:cxn modelId="{B76B324B-0059-49B9-A987-5F7F6A9A6383}" type="presOf" srcId="{1926CDF7-60C1-4BDC-A432-E4A0F074AD46}" destId="{FCB3BDB2-EAB5-4663-9318-25909B90837C}" srcOrd="1" destOrd="0" presId="urn:microsoft.com/office/officeart/2005/8/layout/orgChart1"/>
    <dgm:cxn modelId="{0D83404B-BBE2-49EA-B831-5354D25CA1BC}" srcId="{7DFAB88D-F5B1-4085-8500-42EC160FA1F4}" destId="{55250D2C-2F93-46EB-BEAA-3EEC580078AE}" srcOrd="1" destOrd="0" parTransId="{E1242EFE-A0EB-4AB3-B20F-448E65BC3FE6}" sibTransId="{6127709C-04CE-458F-B346-6937AE3D2637}"/>
    <dgm:cxn modelId="{5F46774B-71D3-443F-8536-BFED60100AA5}" type="presOf" srcId="{E1242EFE-A0EB-4AB3-B20F-448E65BC3FE6}" destId="{DAF99B3E-C4D8-41D9-A240-91CE4879916C}" srcOrd="0" destOrd="0" presId="urn:microsoft.com/office/officeart/2005/8/layout/orgChart1"/>
    <dgm:cxn modelId="{F92EB16B-E5C8-4ACA-97A8-1464E0823E5D}" type="presOf" srcId="{53FC08A4-15C9-47A4-89B9-B2A46185AAB4}" destId="{787ED35A-EBAF-45A0-A41E-B2A98C1C68F9}" srcOrd="1" destOrd="0" presId="urn:microsoft.com/office/officeart/2005/8/layout/orgChart1"/>
    <dgm:cxn modelId="{980FF46B-89D2-4298-8829-21F149F0C1C8}" type="presOf" srcId="{7640487F-AED2-4029-88E3-7B009F67EF48}" destId="{5ADAB460-3B8C-45FC-93BE-F8EE1F840B0F}" srcOrd="0" destOrd="0" presId="urn:microsoft.com/office/officeart/2005/8/layout/orgChart1"/>
    <dgm:cxn modelId="{5C176F4C-66CE-4AFE-85CC-9B1ACA0E690B}" type="presOf" srcId="{2ED31036-3626-4C58-BEB2-C9F6EE844F29}" destId="{DEF2622E-9412-4943-8439-A2740A78ECFE}" srcOrd="0" destOrd="0" presId="urn:microsoft.com/office/officeart/2005/8/layout/orgChart1"/>
    <dgm:cxn modelId="{A460DA6D-EDA6-451C-B55D-F206D58F9C76}" type="presOf" srcId="{DDC0469C-3E2B-4DFA-9455-3F7E8F18B4C9}" destId="{85753983-A7D2-4D7D-A6A0-8E01AD4D7873}" srcOrd="0" destOrd="0" presId="urn:microsoft.com/office/officeart/2005/8/layout/orgChart1"/>
    <dgm:cxn modelId="{9D3F0F4F-26CD-4362-9BB8-FB29F83D7F56}" type="presOf" srcId="{5FB713B6-1641-4102-9AFD-DA34BCE97C2D}" destId="{EB824B54-157D-401F-812D-4124932A9F70}" srcOrd="0" destOrd="0" presId="urn:microsoft.com/office/officeart/2005/8/layout/orgChart1"/>
    <dgm:cxn modelId="{6EF37B71-B015-4C6F-85D4-86555DBEB7CB}" srcId="{44BF5166-3933-4340-A2AA-5DB84DF2C764}" destId="{42F18436-766C-49DD-8B61-CAA2976D878A}" srcOrd="2" destOrd="0" parTransId="{851CFC89-43D3-475A-ABB6-D270EBF3F529}" sibTransId="{9405A92B-6713-40B6-9A2A-718CB75E12FD}"/>
    <dgm:cxn modelId="{ECA61772-830C-4EC6-B709-DDAB85A4B968}" srcId="{0EC539B8-4DE9-4E95-961A-41E263D9DB63}" destId="{BC82CF2A-2D50-4F8F-A6BA-49A00DFE5017}" srcOrd="1" destOrd="0" parTransId="{D9736100-1DD1-4BF7-BF2D-E532CB8D9E2A}" sibTransId="{C4947FD8-936D-4FA9-9D57-4E4FEB3D61D8}"/>
    <dgm:cxn modelId="{BAADCC72-57C6-4D7D-8E39-5777BC63DBBA}" type="presOf" srcId="{80A39D01-AA77-4944-AFAC-C0A137361C01}" destId="{6FE54BBC-A604-4FA4-8FAC-D61EAE5545A7}" srcOrd="0" destOrd="0" presId="urn:microsoft.com/office/officeart/2005/8/layout/orgChart1"/>
    <dgm:cxn modelId="{F1B5CF52-25DB-44B7-AA33-8C87F97871BD}" srcId="{7DFAB88D-F5B1-4085-8500-42EC160FA1F4}" destId="{53FC08A4-15C9-47A4-89B9-B2A46185AAB4}" srcOrd="2" destOrd="0" parTransId="{6EF5BE32-B3C6-4A2C-B2CE-EF82AEE46F49}" sibTransId="{F1BC27E6-97B3-4C67-8B73-9CC5A205142E}"/>
    <dgm:cxn modelId="{31687553-3C1F-4A55-A111-CF401C967E24}" type="presOf" srcId="{6F834997-E568-409D-895D-F02B557A468E}" destId="{7E3D3652-F245-43AC-806A-10D48155BA4B}" srcOrd="0" destOrd="0" presId="urn:microsoft.com/office/officeart/2005/8/layout/orgChart1"/>
    <dgm:cxn modelId="{B29D0774-C105-4ED0-B157-987BCEA24D02}" type="presOf" srcId="{6EF5BE32-B3C6-4A2C-B2CE-EF82AEE46F49}" destId="{417662EF-BEBB-455E-8431-2AA666629898}" srcOrd="0" destOrd="0" presId="urn:microsoft.com/office/officeart/2005/8/layout/orgChart1"/>
    <dgm:cxn modelId="{33143554-A25B-48EC-B263-A90986753728}" srcId="{64280921-338F-4867-84C9-D1F579848392}" destId="{D0F7386A-039A-4A34-929C-8AD6FAB859E4}" srcOrd="0" destOrd="0" parTransId="{2ED31036-3626-4C58-BEB2-C9F6EE844F29}" sibTransId="{BD6471CF-8D7D-4C59-B69B-87F0F2765F75}"/>
    <dgm:cxn modelId="{EBE7BB75-596E-4036-8629-A12D7C872D3F}" srcId="{0EC539B8-4DE9-4E95-961A-41E263D9DB63}" destId="{872ED829-C5F1-4FFF-BF08-47C2D2EB3468}" srcOrd="0" destOrd="0" parTransId="{6F834997-E568-409D-895D-F02B557A468E}" sibTransId="{7322B749-CAC0-41A6-8D38-CA77315913A6}"/>
    <dgm:cxn modelId="{3CB82476-2BE0-49ED-B0BA-F8AFB9447904}" srcId="{1926CDF7-60C1-4BDC-A432-E4A0F074AD46}" destId="{0EC539B8-4DE9-4E95-961A-41E263D9DB63}" srcOrd="0" destOrd="0" parTransId="{B27DB548-01BE-4F85-B602-F99E36C51449}" sibTransId="{7D6F4B43-5AE6-4800-B2CD-F74EAF092AC6}"/>
    <dgm:cxn modelId="{9B39C856-877C-4A4B-A456-3A5909F7787D}" type="presOf" srcId="{7369E703-BA0A-4606-A73B-C71BF6E39744}" destId="{9EE21A2A-7121-4384-B25F-1D181AA4E81D}" srcOrd="0" destOrd="0" presId="urn:microsoft.com/office/officeart/2005/8/layout/orgChart1"/>
    <dgm:cxn modelId="{8FFD0F77-D133-46AD-BAE8-08E6E175CAA5}" type="presOf" srcId="{8B884FC0-5F37-4D16-8359-7656EC176391}" destId="{37651BD0-0C78-45D3-8AE2-18BBB8D3550A}" srcOrd="1" destOrd="0" presId="urn:microsoft.com/office/officeart/2005/8/layout/orgChart1"/>
    <dgm:cxn modelId="{F8546658-3010-459C-ADFD-62F28DDE38EB}" type="presOf" srcId="{4832077E-9B2E-48DC-BA1A-CA9C263C0456}" destId="{4FDCBC58-8633-40D5-8905-01BF6975E73D}" srcOrd="0" destOrd="0" presId="urn:microsoft.com/office/officeart/2005/8/layout/orgChart1"/>
    <dgm:cxn modelId="{65F1A558-710A-448E-971B-AA9819CCDAE2}" type="presOf" srcId="{DC295C28-E3D0-466A-8A83-C879C183D366}" destId="{BD5D5D47-BED1-49AD-AF8D-3F8859BB74F2}" srcOrd="0" destOrd="0" presId="urn:microsoft.com/office/officeart/2005/8/layout/orgChart1"/>
    <dgm:cxn modelId="{FAB4AE78-746D-4073-8118-AC1E3C6420F5}" type="presOf" srcId="{11214960-58E7-4060-8347-183B40C2EB89}" destId="{45B7A7F9-BD93-4183-9242-9B9FBA912E79}" srcOrd="0" destOrd="0" presId="urn:microsoft.com/office/officeart/2005/8/layout/orgChart1"/>
    <dgm:cxn modelId="{7882A459-96F9-4451-B91C-273F17649E66}" srcId="{64280921-338F-4867-84C9-D1F579848392}" destId="{8B884FC0-5F37-4D16-8359-7656EC176391}" srcOrd="2" destOrd="0" parTransId="{5E33DD94-F73B-4309-BEF7-96BB7F655C4C}" sibTransId="{B6A23E67-7731-4C81-A433-0BBCD394619E}"/>
    <dgm:cxn modelId="{50CD5F7A-58DE-4243-B513-0403CC2DC7AD}" srcId="{E0A93414-B2CA-419C-B6E4-2B8E436C5EFC}" destId="{11214960-58E7-4060-8347-183B40C2EB89}" srcOrd="0" destOrd="0" parTransId="{635E68BD-BE36-4FF9-81EF-BB8B4CB6BB48}" sibTransId="{FACC721A-1DE1-4483-9101-67F7B8FB1ACA}"/>
    <dgm:cxn modelId="{74B7E25A-928A-4605-9F46-BE12B27B03A9}" type="presOf" srcId="{BB9C8C9F-43A5-463A-9CE4-ADAEFEEEAECF}" destId="{94D1B0F1-DDA3-4842-8816-75D2ECB52103}" srcOrd="1" destOrd="0" presId="urn:microsoft.com/office/officeart/2005/8/layout/orgChart1"/>
    <dgm:cxn modelId="{7075E95A-16F8-49B2-9629-DA102DB5291B}" type="presOf" srcId="{31644A7C-B627-4D4A-80BC-FE5CCF3155F6}" destId="{C35692DB-5D64-4B93-835C-21EB7D76B7B6}" srcOrd="1" destOrd="0" presId="urn:microsoft.com/office/officeart/2005/8/layout/orgChart1"/>
    <dgm:cxn modelId="{5930087B-31EC-4D76-A31D-5AF49AEBDDF7}" type="presOf" srcId="{9A2CA2FB-D423-49FB-BDEB-5375D0019EC4}" destId="{0BD99711-8369-4959-B973-3E330CA16755}" srcOrd="0" destOrd="0" presId="urn:microsoft.com/office/officeart/2005/8/layout/orgChart1"/>
    <dgm:cxn modelId="{08F1767B-E540-41E2-9136-EB3337F4097E}" type="presOf" srcId="{E0B337ED-2542-4D77-A98C-2252BEA2B9CD}" destId="{9AB265E0-4613-4821-805F-A7A5B81C6D83}" srcOrd="1" destOrd="0" presId="urn:microsoft.com/office/officeart/2005/8/layout/orgChart1"/>
    <dgm:cxn modelId="{FB42697E-D420-4F9D-82FA-194D3D5D1FC5}" type="presOf" srcId="{851CFC89-43D3-475A-ABB6-D270EBF3F529}" destId="{72B96357-6E44-47D7-BE34-518054577C9B}" srcOrd="0" destOrd="0" presId="urn:microsoft.com/office/officeart/2005/8/layout/orgChart1"/>
    <dgm:cxn modelId="{6B1D2B80-5AB0-4C06-A93C-7BE2A53093B7}" srcId="{7DFAB88D-F5B1-4085-8500-42EC160FA1F4}" destId="{2743936C-04A8-4E3D-8377-985CBA3D5CE2}" srcOrd="0" destOrd="0" parTransId="{C92F1C00-151E-47C9-8DDB-62A96C011806}" sibTransId="{78A58B32-C48D-4A2E-9C5E-AAB12F3D098F}"/>
    <dgm:cxn modelId="{5B8F9080-33F4-4A21-9338-B93841E37B8A}" type="presOf" srcId="{8547F882-8D5F-443C-8AF1-396366025A79}" destId="{84A8A545-1395-4A30-A0DC-3436FF08074F}" srcOrd="0" destOrd="0" presId="urn:microsoft.com/office/officeart/2005/8/layout/orgChart1"/>
    <dgm:cxn modelId="{C3746C82-4697-4775-97A6-6F50BF451C13}" type="presOf" srcId="{92429506-598E-4372-821D-A988F5BC8CF6}" destId="{EEBDD890-4938-45DC-9E20-16EA541DCC29}" srcOrd="0" destOrd="0" presId="urn:microsoft.com/office/officeart/2005/8/layout/orgChart1"/>
    <dgm:cxn modelId="{51917F8A-A14F-4578-808F-B17A62271B18}" type="presOf" srcId="{42F18436-766C-49DD-8B61-CAA2976D878A}" destId="{0006479D-5497-49EB-8266-F3CAB09D6083}" srcOrd="1" destOrd="0" presId="urn:microsoft.com/office/officeart/2005/8/layout/orgChart1"/>
    <dgm:cxn modelId="{7DD41E8B-0017-4AAE-A09F-F7923C310469}" type="presOf" srcId="{06D278DE-AAD0-46C8-9442-48E712498CDE}" destId="{CC2A98E0-B19F-4E50-9F38-0D0A04EAA5B7}" srcOrd="0" destOrd="0" presId="urn:microsoft.com/office/officeart/2005/8/layout/orgChart1"/>
    <dgm:cxn modelId="{2946D88C-10F1-4751-9A45-C4B982539C0B}" type="presOf" srcId="{11214960-58E7-4060-8347-183B40C2EB89}" destId="{91B00169-53E3-43F3-96BB-7462DB7EA44C}" srcOrd="1" destOrd="0" presId="urn:microsoft.com/office/officeart/2005/8/layout/orgChart1"/>
    <dgm:cxn modelId="{0200348D-38B1-47BA-804B-965C11F4FC2B}" type="presOf" srcId="{7CC07D62-8904-49BB-B550-8D2B5772623E}" destId="{244099F4-5033-4058-ADA4-9F7AE4E34606}" srcOrd="0" destOrd="0" presId="urn:microsoft.com/office/officeart/2005/8/layout/orgChart1"/>
    <dgm:cxn modelId="{582F358E-FCE9-4448-9777-8E3101120C89}" type="presOf" srcId="{31637FC1-3A6C-4189-B7C7-99A24D077C8D}" destId="{8A5CA4D5-6A07-4F36-8749-3BACCDDD1083}" srcOrd="0" destOrd="0" presId="urn:microsoft.com/office/officeart/2005/8/layout/orgChart1"/>
    <dgm:cxn modelId="{2C6C0D8F-CED7-43D8-AC43-C0B21DFB85B6}" srcId="{31644A7C-B627-4D4A-80BC-FE5CCF3155F6}" destId="{F0438328-8640-4EB7-B60D-B52670A39DBC}" srcOrd="1" destOrd="0" parTransId="{DAC607BA-0AB3-47E8-A550-B2EAA8AC3B88}" sibTransId="{F3625162-605D-4C85-A6B3-62ABE4870E69}"/>
    <dgm:cxn modelId="{09D88B91-3F80-40FD-86CD-90F701F76B19}" srcId="{5BAC4292-2AB1-469A-8C3F-2FF4DE364E9A}" destId="{31637FC1-3A6C-4189-B7C7-99A24D077C8D}" srcOrd="2" destOrd="0" parTransId="{68D2E052-01BF-406B-8EB1-2953755C5CF2}" sibTransId="{62A8511A-6D85-4881-A6D9-76E8CE1D756E}"/>
    <dgm:cxn modelId="{C1C40493-E344-4DF4-81F0-895C21E27353}" type="presOf" srcId="{5BAC4292-2AB1-469A-8C3F-2FF4DE364E9A}" destId="{5E1372F7-C7C5-4198-92BC-A38146B6FFA8}" srcOrd="0" destOrd="0" presId="urn:microsoft.com/office/officeart/2005/8/layout/orgChart1"/>
    <dgm:cxn modelId="{FC4F6096-5124-4881-AF25-C21B74BB9125}" type="presOf" srcId="{2743936C-04A8-4E3D-8377-985CBA3D5CE2}" destId="{EE222EA0-984A-4C6F-BCAC-6EB3A0272762}" srcOrd="1" destOrd="0" presId="urn:microsoft.com/office/officeart/2005/8/layout/orgChart1"/>
    <dgm:cxn modelId="{F36E8B99-2312-43EE-A306-F87F6D6A16DA}" srcId="{BB6C7DAF-1F07-4604-869B-3BA84E4B3329}" destId="{31644A7C-B627-4D4A-80BC-FE5CCF3155F6}" srcOrd="0" destOrd="0" parTransId="{494BC7DB-FE5D-48C1-8714-B7E00BD94766}" sibTransId="{70A58B8F-E499-4F84-9B9A-9098AB9B56FD}"/>
    <dgm:cxn modelId="{147FDD9C-56F2-40C9-A055-5C68AF5E5F65}" type="presOf" srcId="{BB9C8C9F-43A5-463A-9CE4-ADAEFEEEAECF}" destId="{08972A0C-B4EA-44DE-813A-A6AB09ADE547}" srcOrd="0" destOrd="0" presId="urn:microsoft.com/office/officeart/2005/8/layout/orgChart1"/>
    <dgm:cxn modelId="{A7C691A1-C2C6-4666-9604-1FDF05A16E8D}" type="presOf" srcId="{2743936C-04A8-4E3D-8377-985CBA3D5CE2}" destId="{3FA2C394-F253-4E00-B37E-08B82D651FE2}" srcOrd="0" destOrd="0" presId="urn:microsoft.com/office/officeart/2005/8/layout/orgChart1"/>
    <dgm:cxn modelId="{FB8608A6-AEBD-475A-8E54-30FC841E4039}" type="presOf" srcId="{F6CF1C44-3196-4692-976E-0A8BDD7783B1}" destId="{B686A608-9745-42D2-898E-259E0DFAC0D5}" srcOrd="0" destOrd="0" presId="urn:microsoft.com/office/officeart/2005/8/layout/orgChart1"/>
    <dgm:cxn modelId="{AD2FB2A6-FDAB-4F55-8BC5-7574B629DB0F}" type="presOf" srcId="{8B884FC0-5F37-4D16-8359-7656EC176391}" destId="{A2CAE4BC-CA00-43E3-851D-DC4B3AF4D7AA}" srcOrd="0" destOrd="0" presId="urn:microsoft.com/office/officeart/2005/8/layout/orgChart1"/>
    <dgm:cxn modelId="{8CB78AA8-DD7E-4AB7-9831-E504DFA8AE1A}" type="presOf" srcId="{47C1A878-7F9B-4F53-A79E-0BB904E27966}" destId="{4F7BFD98-CC97-4AC2-A0E5-47A1391F2F4C}" srcOrd="0" destOrd="0" presId="urn:microsoft.com/office/officeart/2005/8/layout/orgChart1"/>
    <dgm:cxn modelId="{FBDBEEA8-015F-4B0A-9901-065BC0695BF8}" type="presOf" srcId="{0C720EDB-F8EE-4BD6-95D8-5EB34AB72059}" destId="{E53C0ABD-79FF-48CB-8B14-8857DDA34FFF}" srcOrd="1" destOrd="0" presId="urn:microsoft.com/office/officeart/2005/8/layout/orgChart1"/>
    <dgm:cxn modelId="{61BB61A9-963B-4199-B7E5-9CD050E3A46B}" type="presOf" srcId="{83DA53CD-1B54-44B9-AE53-42DB9D09E469}" destId="{248D0B34-907A-4409-8C3E-3838EB0E9943}" srcOrd="1" destOrd="0" presId="urn:microsoft.com/office/officeart/2005/8/layout/orgChart1"/>
    <dgm:cxn modelId="{6C97F9A9-8982-4592-9326-2918B86A0AED}" type="presOf" srcId="{472D6AA6-E9C0-403E-BB9B-BBB759E2C9BE}" destId="{527A43E9-FF1D-434D-8C6D-F1B41D12CE0B}" srcOrd="0" destOrd="0" presId="urn:microsoft.com/office/officeart/2005/8/layout/orgChart1"/>
    <dgm:cxn modelId="{D78E6BAC-2CD8-4291-8197-69801F184E7C}" type="presOf" srcId="{FF3C8F99-C202-43C3-A1F9-74B0313A2B32}" destId="{B01ADF89-E27F-4A46-AD72-F7A1657E7D70}" srcOrd="0" destOrd="0" presId="urn:microsoft.com/office/officeart/2005/8/layout/orgChart1"/>
    <dgm:cxn modelId="{999554AC-6C47-480A-B8F7-985C2D37F245}" type="presOf" srcId="{340B169F-2631-43B0-87FB-F916621BA3E2}" destId="{86609CE2-6BB1-4ACF-919D-D89C5F28D389}" srcOrd="0" destOrd="0" presId="urn:microsoft.com/office/officeart/2005/8/layout/orgChart1"/>
    <dgm:cxn modelId="{487874AE-AF41-45B1-88A5-76B6411DD129}" type="presOf" srcId="{E0B337ED-2542-4D77-A98C-2252BEA2B9CD}" destId="{0D8A520F-8316-41FB-9BB0-D2C9D5680835}" srcOrd="0" destOrd="0" presId="urn:microsoft.com/office/officeart/2005/8/layout/orgChart1"/>
    <dgm:cxn modelId="{5E8793AF-B820-4679-AB82-243AE8B9158F}" type="presOf" srcId="{B27DB548-01BE-4F85-B602-F99E36C51449}" destId="{7E2E9781-12F0-4B41-BB3A-9D0209B01FA9}" srcOrd="0" destOrd="0" presId="urn:microsoft.com/office/officeart/2005/8/layout/orgChart1"/>
    <dgm:cxn modelId="{1577D5B0-BF2A-49BF-AE98-F5F82DA96E9B}" type="presOf" srcId="{D9736100-1DD1-4BF7-BF2D-E532CB8D9E2A}" destId="{1CCDF68E-267C-49B7-8216-50BB4DA7EAD6}" srcOrd="0" destOrd="0" presId="urn:microsoft.com/office/officeart/2005/8/layout/orgChart1"/>
    <dgm:cxn modelId="{FF2342B2-0475-45E2-B1AE-5EC36BB3FC8D}" type="presOf" srcId="{8547F882-8D5F-443C-8AF1-396366025A79}" destId="{C8542CCD-B2D2-45CB-8DE7-20301AD25C22}" srcOrd="1" destOrd="0" presId="urn:microsoft.com/office/officeart/2005/8/layout/orgChart1"/>
    <dgm:cxn modelId="{CD1A81B5-3CA6-47A1-9857-6470D0E32D63}" srcId="{2C4A3753-C572-4CE8-BB57-2C63EAB820C0}" destId="{FAECD488-41AD-429F-9248-3B5A72227EBF}" srcOrd="0" destOrd="0" parTransId="{23A691AE-C049-4909-A2D9-0BD0813DAF7D}" sibTransId="{A556D1C0-06C7-404D-9D45-EBDCCD45D8AB}"/>
    <dgm:cxn modelId="{76F6CCB5-E2F5-4735-9E59-CAF75FEB3EEB}" type="presOf" srcId="{55250D2C-2F93-46EB-BEAA-3EEC580078AE}" destId="{48FDEC71-E2A5-4AA6-BBDD-3CB9FF72514E}" srcOrd="1" destOrd="0" presId="urn:microsoft.com/office/officeart/2005/8/layout/orgChart1"/>
    <dgm:cxn modelId="{C519F7B6-5AF9-4802-B924-A0F3FAF390DA}" srcId="{5FB713B6-1641-4102-9AFD-DA34BCE97C2D}" destId="{5DC6BF41-A26A-4F36-9FC4-817DEF378020}" srcOrd="1" destOrd="0" parTransId="{4832077E-9B2E-48DC-BA1A-CA9C263C0456}" sibTransId="{9BD17828-F6C0-4C0F-A1E8-707C55A045ED}"/>
    <dgm:cxn modelId="{5EDA8AB7-8157-44FB-948C-2FD5D356CA6F}" type="presOf" srcId="{0EC539B8-4DE9-4E95-961A-41E263D9DB63}" destId="{2D6DEBA7-5E34-48D5-B90E-3A309635B670}" srcOrd="0" destOrd="0" presId="urn:microsoft.com/office/officeart/2005/8/layout/orgChart1"/>
    <dgm:cxn modelId="{764D00BD-25A9-4B1E-9DE7-E9A5D9E0A720}" type="presOf" srcId="{5FB713B6-1641-4102-9AFD-DA34BCE97C2D}" destId="{75FD4BF6-7D37-470E-84FD-8DFA85D5A506}" srcOrd="1" destOrd="0" presId="urn:microsoft.com/office/officeart/2005/8/layout/orgChart1"/>
    <dgm:cxn modelId="{22E175BD-93F1-40F4-876B-1FC33EAD397B}" type="presOf" srcId="{8B087CFF-C730-43FF-BE30-506CCA923674}" destId="{9585750B-72EB-43AE-B05F-462F78FA2637}" srcOrd="0" destOrd="0" presId="urn:microsoft.com/office/officeart/2005/8/layout/orgChart1"/>
    <dgm:cxn modelId="{BECA7BBD-B361-4B97-A863-BAF93778378C}" type="presOf" srcId="{872ED829-C5F1-4FFF-BF08-47C2D2EB3468}" destId="{B4233968-8F4C-4478-A1F4-BB98377D5E54}" srcOrd="1" destOrd="0" presId="urn:microsoft.com/office/officeart/2005/8/layout/orgChart1"/>
    <dgm:cxn modelId="{1EACE0BF-60E5-40B8-911B-882791354DBC}" type="presOf" srcId="{2C4A3753-C572-4CE8-BB57-2C63EAB820C0}" destId="{1DFB977B-B027-4FF4-8EA2-BC3BB8DEE84F}" srcOrd="0" destOrd="0" presId="urn:microsoft.com/office/officeart/2005/8/layout/orgChart1"/>
    <dgm:cxn modelId="{ED95C3C0-6E40-4BD3-AA4C-A75195E442F4}" type="presOf" srcId="{F8C24C7E-500C-4C0F-8579-1B45355F2C95}" destId="{3ED5DB83-77DB-45A8-B9D5-EF5F7E4F475E}" srcOrd="1" destOrd="0" presId="urn:microsoft.com/office/officeart/2005/8/layout/orgChart1"/>
    <dgm:cxn modelId="{6EBC6DC1-1672-4493-9DD5-8971F2A1825C}" type="presOf" srcId="{CEADC0AE-C7DC-4CD0-A3A9-ADBF322EAC35}" destId="{ABE9FC8E-C5CC-41B2-BE4F-2B7F8719E143}" srcOrd="0" destOrd="0" presId="urn:microsoft.com/office/officeart/2005/8/layout/orgChart1"/>
    <dgm:cxn modelId="{84E78FC1-2BC4-4A48-BBC4-8FE8C6E9D2C4}" type="presOf" srcId="{06D278DE-AAD0-46C8-9442-48E712498CDE}" destId="{95BC2B30-0DB9-4154-83AD-AF1A59C5C5FA}" srcOrd="1" destOrd="0" presId="urn:microsoft.com/office/officeart/2005/8/layout/orgChart1"/>
    <dgm:cxn modelId="{C057E2C4-2F16-4905-96C2-751F4BC7DB66}" type="presOf" srcId="{FAECD488-41AD-429F-9248-3B5A72227EBF}" destId="{59ED04D6-0A76-4AB5-8D90-AE44EF8BAAF5}" srcOrd="0" destOrd="0" presId="urn:microsoft.com/office/officeart/2005/8/layout/orgChart1"/>
    <dgm:cxn modelId="{0F574BC8-6FC1-4B2D-93A9-7CC62E9C4E86}" srcId="{5BAC4292-2AB1-469A-8C3F-2FF4DE364E9A}" destId="{E0B337ED-2542-4D77-A98C-2252BEA2B9CD}" srcOrd="0" destOrd="0" parTransId="{FE5A7D2E-8534-4869-87E9-794709C30DC4}" sibTransId="{E6598EFA-AC94-4761-8D55-F7FF6D57F32F}"/>
    <dgm:cxn modelId="{F398B6C9-4D1A-4362-AEA7-D0BDE67F20CE}" type="presOf" srcId="{1926CDF7-60C1-4BDC-A432-E4A0F074AD46}" destId="{85B67796-20C2-48E2-ABA0-248EF833B0EA}" srcOrd="0" destOrd="0" presId="urn:microsoft.com/office/officeart/2005/8/layout/orgChart1"/>
    <dgm:cxn modelId="{D85B94CA-BF6F-4612-8338-B6CC64BB7011}" type="presOf" srcId="{23A691AE-C049-4909-A2D9-0BD0813DAF7D}" destId="{45B60002-5649-4FF4-A3A2-5ECA1A7FFDEF}" srcOrd="0" destOrd="0" presId="urn:microsoft.com/office/officeart/2005/8/layout/orgChart1"/>
    <dgm:cxn modelId="{1F66F2CD-844A-4D07-BEE1-E3DE9C12D9D5}" type="presOf" srcId="{44BF5166-3933-4340-A2AA-5DB84DF2C764}" destId="{EA1F9752-DC90-4557-B1A6-E8C8E77A5730}" srcOrd="0" destOrd="0" presId="urn:microsoft.com/office/officeart/2005/8/layout/orgChart1"/>
    <dgm:cxn modelId="{EFD185CE-8182-4213-80B3-A89C01A81F4E}" type="presOf" srcId="{325A150E-53B9-4418-9204-C37793B7307B}" destId="{320F22F4-3F89-49AB-ABDA-EDD29D2E73C4}" srcOrd="0" destOrd="0" presId="urn:microsoft.com/office/officeart/2005/8/layout/orgChart1"/>
    <dgm:cxn modelId="{CF4DB3CE-FD16-4872-828C-0472E4BFEFDD}" srcId="{2C4A3753-C572-4CE8-BB57-2C63EAB820C0}" destId="{DDC0469C-3E2B-4DFA-9455-3F7E8F18B4C9}" srcOrd="1" destOrd="0" parTransId="{2539C533-33F5-4425-92A9-0FA868B35325}" sibTransId="{3F7267A8-E5DE-4C0C-8A11-E1486FE62A13}"/>
    <dgm:cxn modelId="{006ABCCE-33F7-4AE6-A037-0595148715C0}" srcId="{E0A93414-B2CA-419C-B6E4-2B8E436C5EFC}" destId="{7CC07D62-8904-49BB-B550-8D2B5772623E}" srcOrd="1" destOrd="0" parTransId="{6A416DE3-0B8C-45AF-B5CA-3B64F8A34E0D}" sibTransId="{8735FF67-612D-4A7F-B6E6-5320EAE036F9}"/>
    <dgm:cxn modelId="{833136CF-BDA1-49AB-8A4C-46E8FFCBECE8}" type="presOf" srcId="{4E114FCC-A79E-40B4-9F1A-076089979079}" destId="{FA0439AF-E709-473A-BA72-B760D1D3D893}" srcOrd="0" destOrd="0" presId="urn:microsoft.com/office/officeart/2005/8/layout/orgChart1"/>
    <dgm:cxn modelId="{C54AF6D0-1CE7-417D-A47B-E48779DB248D}" type="presOf" srcId="{F68BED2C-F2C3-4DCA-996C-F3F5895E38DF}" destId="{A849E156-35A2-4BDF-A39E-EE7FC423C0BF}" srcOrd="0" destOrd="0" presId="urn:microsoft.com/office/officeart/2005/8/layout/orgChart1"/>
    <dgm:cxn modelId="{4F1F77D4-A29A-4B2B-85F0-6865B468F343}" type="presOf" srcId="{43CB3A21-01FD-4CE5-8329-28B3CC1DE747}" destId="{1001E840-51E3-4BEA-A899-48969FD57EAD}" srcOrd="0" destOrd="0" presId="urn:microsoft.com/office/officeart/2005/8/layout/orgChart1"/>
    <dgm:cxn modelId="{FAF64FD6-4FE2-43CD-A914-F438D0CB048B}" srcId="{325A150E-53B9-4418-9204-C37793B7307B}" destId="{8547F882-8D5F-443C-8AF1-396366025A79}" srcOrd="0" destOrd="0" parTransId="{5DF2B357-3438-49D1-A871-5CC543B0EB9E}" sibTransId="{A80C2260-3C84-45BF-90C9-9E21AD9FE90F}"/>
    <dgm:cxn modelId="{8E0C23D8-F555-4A6A-B22A-BF92B177EB6D}" type="presOf" srcId="{5DC6BF41-A26A-4F36-9FC4-817DEF378020}" destId="{E5488C2B-B8A8-4B73-9DDA-0074DAAB2F47}" srcOrd="1" destOrd="0" presId="urn:microsoft.com/office/officeart/2005/8/layout/orgChart1"/>
    <dgm:cxn modelId="{531B65D8-E197-4BA9-98AD-92C05C8CDAA9}" type="presOf" srcId="{42F18436-766C-49DD-8B61-CAA2976D878A}" destId="{CB5127E2-F86A-44B3-9CBE-297EFB24B5FD}" srcOrd="0" destOrd="0" presId="urn:microsoft.com/office/officeart/2005/8/layout/orgChart1"/>
    <dgm:cxn modelId="{DFE784D8-9FF3-44AA-811A-EEFE3BEA8B29}" type="presOf" srcId="{5E33DD94-F73B-4309-BEF7-96BB7F655C4C}" destId="{6A5D50C4-1D35-493B-B1E5-786647F81160}" srcOrd="0" destOrd="0" presId="urn:microsoft.com/office/officeart/2005/8/layout/orgChart1"/>
    <dgm:cxn modelId="{DF20D3D8-9BBC-442E-BACF-CECC631F5887}" type="presOf" srcId="{2539C533-33F5-4425-92A9-0FA868B35325}" destId="{768A4619-B71F-48C2-AF48-79EB3785BF8A}" srcOrd="0" destOrd="0" presId="urn:microsoft.com/office/officeart/2005/8/layout/orgChart1"/>
    <dgm:cxn modelId="{FC4192D9-204B-4C54-A9D7-6CF2F62EE631}" type="presOf" srcId="{595FD764-0F97-4F33-9796-BA2E3EF82A6F}" destId="{83ACE695-1844-440D-8553-84CE4478754F}" srcOrd="0" destOrd="0" presId="urn:microsoft.com/office/officeart/2005/8/layout/orgChart1"/>
    <dgm:cxn modelId="{D6351FDA-A5EB-42F5-B387-C25AEC6122DF}" type="presOf" srcId="{BC82CF2A-2D50-4F8F-A6BA-49A00DFE5017}" destId="{2D145CB1-FEA8-4FF9-8A68-78A374182C73}" srcOrd="1" destOrd="0" presId="urn:microsoft.com/office/officeart/2005/8/layout/orgChart1"/>
    <dgm:cxn modelId="{812052DC-BF2D-49BB-A1B6-F7C9148A08A5}" type="presOf" srcId="{2C4A3753-C572-4CE8-BB57-2C63EAB820C0}" destId="{E7D6BE79-3C3A-4462-9DE7-C6FE57F0B684}" srcOrd="1" destOrd="0" presId="urn:microsoft.com/office/officeart/2005/8/layout/orgChart1"/>
    <dgm:cxn modelId="{80A479E0-8136-45A1-B1F8-3B82A21077F0}" type="presOf" srcId="{F0438328-8640-4EB7-B60D-B52670A39DBC}" destId="{D2C64458-5616-4994-81AF-765295A36A73}" srcOrd="1" destOrd="0" presId="urn:microsoft.com/office/officeart/2005/8/layout/orgChart1"/>
    <dgm:cxn modelId="{8F81D4E0-0BA5-4F38-A474-D11AD5615224}" type="presOf" srcId="{3B27687D-B636-4A0B-8F19-A6A1BA272B4D}" destId="{F14F6360-725A-4108-BCA2-6F2B76AA0476}" srcOrd="0" destOrd="0" presId="urn:microsoft.com/office/officeart/2005/8/layout/orgChart1"/>
    <dgm:cxn modelId="{2538DCE3-20DA-4235-AC87-A438DAA50805}" type="presOf" srcId="{5BAC4292-2AB1-469A-8C3F-2FF4DE364E9A}" destId="{F1E86C0C-6E18-416B-8E45-C53D3365DC0D}" srcOrd="1" destOrd="0" presId="urn:microsoft.com/office/officeart/2005/8/layout/orgChart1"/>
    <dgm:cxn modelId="{2EFF4FE5-067F-4449-8661-703D34E640FB}" type="presOf" srcId="{FE5A7D2E-8534-4869-87E9-794709C30DC4}" destId="{156A3659-6349-46BE-A159-F5F64D2D2420}" srcOrd="0" destOrd="0" presId="urn:microsoft.com/office/officeart/2005/8/layout/orgChart1"/>
    <dgm:cxn modelId="{05060AE6-C655-4F79-9D42-DFE744D7BBC3}" type="presOf" srcId="{83DA53CD-1B54-44B9-AE53-42DB9D09E469}" destId="{3E508417-F326-4A05-B852-6D289E83A75B}" srcOrd="0" destOrd="0" presId="urn:microsoft.com/office/officeart/2005/8/layout/orgChart1"/>
    <dgm:cxn modelId="{DC9121E7-9442-42BF-95B1-C6D290A6D296}" type="presOf" srcId="{9A2CA2FB-D423-49FB-BDEB-5375D0019EC4}" destId="{E12D9F5B-9496-4ED5-9BCB-8433BFDA97C0}" srcOrd="1" destOrd="0" presId="urn:microsoft.com/office/officeart/2005/8/layout/orgChart1"/>
    <dgm:cxn modelId="{535FFCE9-E9B6-4F79-A172-E96E98C97BB8}" type="presOf" srcId="{68D2E052-01BF-406B-8EB1-2953755C5CF2}" destId="{916A8988-42C1-4D53-BC02-FA78EC748B32}" srcOrd="0" destOrd="0" presId="urn:microsoft.com/office/officeart/2005/8/layout/orgChart1"/>
    <dgm:cxn modelId="{2164DAEB-F882-4E7D-87D6-96480002553F}" srcId="{5FB713B6-1641-4102-9AFD-DA34BCE97C2D}" destId="{1926CDF7-60C1-4BDC-A432-E4A0F074AD46}" srcOrd="2" destOrd="0" parTransId="{340B169F-2631-43B0-87FB-F916621BA3E2}" sibTransId="{CA134C69-99FD-4E11-8B57-7A939BAF83DD}"/>
    <dgm:cxn modelId="{30B2FEED-D2B9-449F-8CA0-9C21A9609755}" type="presOf" srcId="{7DFAB88D-F5B1-4085-8500-42EC160FA1F4}" destId="{750D8EB6-DEB5-4198-A942-084335EA8F5A}" srcOrd="0" destOrd="0" presId="urn:microsoft.com/office/officeart/2005/8/layout/orgChart1"/>
    <dgm:cxn modelId="{C2D7FCEE-620C-4D47-B4C0-5913DD399F23}" type="presOf" srcId="{325A150E-53B9-4418-9204-C37793B7307B}" destId="{9F58D8B7-0D5B-446B-B793-D44AE60E350A}" srcOrd="1" destOrd="0" presId="urn:microsoft.com/office/officeart/2005/8/layout/orgChart1"/>
    <dgm:cxn modelId="{A3019DEF-925B-4164-8776-3F6EA48D6A01}" type="presOf" srcId="{31644A7C-B627-4D4A-80BC-FE5CCF3155F6}" destId="{2F1C3EEE-64BD-4F20-8090-CF0B7F9F1584}" srcOrd="0" destOrd="0" presId="urn:microsoft.com/office/officeart/2005/8/layout/orgChart1"/>
    <dgm:cxn modelId="{83F6F0EF-8EE2-46DF-8D37-588CD1A81187}" srcId="{E0A93414-B2CA-419C-B6E4-2B8E436C5EFC}" destId="{83DA53CD-1B54-44B9-AE53-42DB9D09E469}" srcOrd="2" destOrd="0" parTransId="{41A0BCF0-43BC-4D05-8A6B-36755EC88D1C}" sibTransId="{BA386234-ADBD-4F0C-B681-BEF538D1EBA5}"/>
    <dgm:cxn modelId="{F44322F4-5FF9-4D9A-ADF2-2B2C6DA41BFD}" type="presOf" srcId="{CEADC0AE-C7DC-4CD0-A3A9-ADBF322EAC35}" destId="{6B237302-878E-45C0-B7C8-9B63C322B02A}" srcOrd="1" destOrd="0" presId="urn:microsoft.com/office/officeart/2005/8/layout/orgChart1"/>
    <dgm:cxn modelId="{4B0DEDF5-E3D8-4A99-A05D-222891839287}" type="presOf" srcId="{31637FC1-3A6C-4189-B7C7-99A24D077C8D}" destId="{27233FBF-ADE0-4428-A227-3522143D3C71}" srcOrd="1" destOrd="0" presId="urn:microsoft.com/office/officeart/2005/8/layout/orgChart1"/>
    <dgm:cxn modelId="{9665F8F5-1736-4F98-BFF2-D40DD137863A}" type="presOf" srcId="{5DC6BF41-A26A-4F36-9FC4-817DEF378020}" destId="{6F253A1F-C953-4291-A8BD-DA1B065EC8C7}" srcOrd="0" destOrd="0" presId="urn:microsoft.com/office/officeart/2005/8/layout/orgChart1"/>
    <dgm:cxn modelId="{772D9FF9-5476-40E9-83F2-D4B33D7CE19A}" type="presOf" srcId="{6A567E0B-0DEF-4667-960A-31E4B099BD7B}" destId="{19378EDB-19B8-4D4A-9935-3D519D11B454}" srcOrd="0" destOrd="0" presId="urn:microsoft.com/office/officeart/2005/8/layout/orgChart1"/>
    <dgm:cxn modelId="{76B324FE-BADC-4C55-B856-6368E07676D8}" type="presOf" srcId="{FAECD488-41AD-429F-9248-3B5A72227EBF}" destId="{E99B965C-5BAA-414E-B71E-047A3A122894}" srcOrd="1" destOrd="0" presId="urn:microsoft.com/office/officeart/2005/8/layout/orgChart1"/>
    <dgm:cxn modelId="{0D2586FE-044A-43B5-A325-60923D61C524}" type="presOf" srcId="{7640487F-AED2-4029-88E3-7B009F67EF48}" destId="{3FBE3508-CA19-410E-A605-CFEDEDDE8E4D}" srcOrd="1" destOrd="0" presId="urn:microsoft.com/office/officeart/2005/8/layout/orgChart1"/>
    <dgm:cxn modelId="{46ADD3FF-B8CF-44A8-B274-90F22D046EB8}" type="presOf" srcId="{BA4B5CFD-1867-40F8-837A-461883D8060A}" destId="{C99F0041-F1E7-4243-A26B-08AA5D859F12}" srcOrd="0" destOrd="0" presId="urn:microsoft.com/office/officeart/2005/8/layout/orgChart1"/>
    <dgm:cxn modelId="{56E06D40-6390-4F13-89B3-AABD7295DEC7}" type="presParOf" srcId="{2A9B0EC4-5CB8-4CFD-8CF5-9B4156118BA0}" destId="{A3ED6FA1-78B7-417A-84E7-71A5625AD852}" srcOrd="0" destOrd="0" presId="urn:microsoft.com/office/officeart/2005/8/layout/orgChart1"/>
    <dgm:cxn modelId="{5D54DF99-2997-43F9-ABC9-FD3A886E1B49}" type="presParOf" srcId="{A3ED6FA1-78B7-417A-84E7-71A5625AD852}" destId="{CAE57650-8C96-4B1F-B259-AD8ADEA2A643}" srcOrd="0" destOrd="0" presId="urn:microsoft.com/office/officeart/2005/8/layout/orgChart1"/>
    <dgm:cxn modelId="{E7ADF67C-3E7F-4BDC-92A4-7669B853B0AB}" type="presParOf" srcId="{CAE57650-8C96-4B1F-B259-AD8ADEA2A643}" destId="{EB824B54-157D-401F-812D-4124932A9F70}" srcOrd="0" destOrd="0" presId="urn:microsoft.com/office/officeart/2005/8/layout/orgChart1"/>
    <dgm:cxn modelId="{326D4283-51F9-4B71-9879-1CEFAE7D69C6}" type="presParOf" srcId="{CAE57650-8C96-4B1F-B259-AD8ADEA2A643}" destId="{75FD4BF6-7D37-470E-84FD-8DFA85D5A506}" srcOrd="1" destOrd="0" presId="urn:microsoft.com/office/officeart/2005/8/layout/orgChart1"/>
    <dgm:cxn modelId="{60ED7700-7144-4C57-BB33-4D2951A4F7DE}" type="presParOf" srcId="{A3ED6FA1-78B7-417A-84E7-71A5625AD852}" destId="{C0E92AD8-427B-40FB-97FF-4A5A94ECE396}" srcOrd="1" destOrd="0" presId="urn:microsoft.com/office/officeart/2005/8/layout/orgChart1"/>
    <dgm:cxn modelId="{AC2A1BFC-8C5D-481F-9336-AE311FE062B4}" type="presParOf" srcId="{C0E92AD8-427B-40FB-97FF-4A5A94ECE396}" destId="{9585750B-72EB-43AE-B05F-462F78FA2637}" srcOrd="0" destOrd="0" presId="urn:microsoft.com/office/officeart/2005/8/layout/orgChart1"/>
    <dgm:cxn modelId="{70711E0C-21D6-4B98-889A-F85E74D693DD}" type="presParOf" srcId="{C0E92AD8-427B-40FB-97FF-4A5A94ECE396}" destId="{D63E29E9-DDC8-4A19-8165-6FEE7A9AB186}" srcOrd="1" destOrd="0" presId="urn:microsoft.com/office/officeart/2005/8/layout/orgChart1"/>
    <dgm:cxn modelId="{F57885DA-649C-4197-81A0-1F7A28AA3D2C}" type="presParOf" srcId="{D63E29E9-DDC8-4A19-8165-6FEE7A9AB186}" destId="{098A5670-80A0-46DC-8C8D-FD3006188AF9}" srcOrd="0" destOrd="0" presId="urn:microsoft.com/office/officeart/2005/8/layout/orgChart1"/>
    <dgm:cxn modelId="{CA33B5DB-FC59-49C1-83B2-43331876C510}" type="presParOf" srcId="{098A5670-80A0-46DC-8C8D-FD3006188AF9}" destId="{E5FE4DAB-D49C-480C-B9C8-00502F673DD5}" srcOrd="0" destOrd="0" presId="urn:microsoft.com/office/officeart/2005/8/layout/orgChart1"/>
    <dgm:cxn modelId="{3F3ABF2C-9F76-49AD-B3D8-01E146D537F9}" type="presParOf" srcId="{098A5670-80A0-46DC-8C8D-FD3006188AF9}" destId="{0714A7ED-24CF-453D-888C-C32BEA2A3D9C}" srcOrd="1" destOrd="0" presId="urn:microsoft.com/office/officeart/2005/8/layout/orgChart1"/>
    <dgm:cxn modelId="{E741AF99-7256-478E-87FA-518CD6848603}" type="presParOf" srcId="{D63E29E9-DDC8-4A19-8165-6FEE7A9AB186}" destId="{2A923175-A350-44CD-B89E-9D5956F5BB99}" srcOrd="1" destOrd="0" presId="urn:microsoft.com/office/officeart/2005/8/layout/orgChart1"/>
    <dgm:cxn modelId="{3A86C93E-C6A7-4276-A6D2-07E37E890ADC}" type="presParOf" srcId="{2A923175-A350-44CD-B89E-9D5956F5BB99}" destId="{F18A6250-5EDA-441E-A7B0-1FF3495B3111}" srcOrd="0" destOrd="0" presId="urn:microsoft.com/office/officeart/2005/8/layout/orgChart1"/>
    <dgm:cxn modelId="{CD23BBAA-51E0-45CF-9992-C02F6F71F877}" type="presParOf" srcId="{2A923175-A350-44CD-B89E-9D5956F5BB99}" destId="{9F02B1C6-1F4E-4DC8-8BF6-F6D9451698AA}" srcOrd="1" destOrd="0" presId="urn:microsoft.com/office/officeart/2005/8/layout/orgChart1"/>
    <dgm:cxn modelId="{3E921953-7D53-4D57-B10E-1B650F8CB4F3}" type="presParOf" srcId="{9F02B1C6-1F4E-4DC8-8BF6-F6D9451698AA}" destId="{C0ACCE41-AE78-4F4D-A8B2-DF14196DA5E9}" srcOrd="0" destOrd="0" presId="urn:microsoft.com/office/officeart/2005/8/layout/orgChart1"/>
    <dgm:cxn modelId="{4DAADB1F-3A1A-4943-9069-0E7F499F0B63}" type="presParOf" srcId="{C0ACCE41-AE78-4F4D-A8B2-DF14196DA5E9}" destId="{2F1C3EEE-64BD-4F20-8090-CF0B7F9F1584}" srcOrd="0" destOrd="0" presId="urn:microsoft.com/office/officeart/2005/8/layout/orgChart1"/>
    <dgm:cxn modelId="{E2441600-646F-4DB3-82E0-1137FC17E293}" type="presParOf" srcId="{C0ACCE41-AE78-4F4D-A8B2-DF14196DA5E9}" destId="{C35692DB-5D64-4B93-835C-21EB7D76B7B6}" srcOrd="1" destOrd="0" presId="urn:microsoft.com/office/officeart/2005/8/layout/orgChart1"/>
    <dgm:cxn modelId="{AAD2BE0A-0A39-4826-AB6C-5F464BAC144F}" type="presParOf" srcId="{9F02B1C6-1F4E-4DC8-8BF6-F6D9451698AA}" destId="{A012CB14-A6D9-4BD2-9945-CFC8FB75C243}" srcOrd="1" destOrd="0" presId="urn:microsoft.com/office/officeart/2005/8/layout/orgChart1"/>
    <dgm:cxn modelId="{F2B19652-830B-49AA-B05E-2EC43E0F0FCF}" type="presParOf" srcId="{A012CB14-A6D9-4BD2-9945-CFC8FB75C243}" destId="{527A43E9-FF1D-434D-8C6D-F1B41D12CE0B}" srcOrd="0" destOrd="0" presId="urn:microsoft.com/office/officeart/2005/8/layout/orgChart1"/>
    <dgm:cxn modelId="{09DF054C-35C4-4B1E-980A-A28FE6EEB930}" type="presParOf" srcId="{A012CB14-A6D9-4BD2-9945-CFC8FB75C243}" destId="{C9D147A1-A94E-406E-8197-8A99F92146AE}" srcOrd="1" destOrd="0" presId="urn:microsoft.com/office/officeart/2005/8/layout/orgChart1"/>
    <dgm:cxn modelId="{12ECA7BF-7C94-4ACC-95E5-7F2C6BF9730C}" type="presParOf" srcId="{C9D147A1-A94E-406E-8197-8A99F92146AE}" destId="{D7D4237A-D744-4770-88F8-B534D5CC354A}" srcOrd="0" destOrd="0" presId="urn:microsoft.com/office/officeart/2005/8/layout/orgChart1"/>
    <dgm:cxn modelId="{C1538E13-A4D7-4D6A-9488-D9188FE182BE}" type="presParOf" srcId="{D7D4237A-D744-4770-88F8-B534D5CC354A}" destId="{E8ABB021-BD0D-414F-A238-8AF79542258A}" srcOrd="0" destOrd="0" presId="urn:microsoft.com/office/officeart/2005/8/layout/orgChart1"/>
    <dgm:cxn modelId="{F9DCA952-E567-494A-A50D-FD7751E8EB33}" type="presParOf" srcId="{D7D4237A-D744-4770-88F8-B534D5CC354A}" destId="{E53C0ABD-79FF-48CB-8B14-8857DDA34FFF}" srcOrd="1" destOrd="0" presId="urn:microsoft.com/office/officeart/2005/8/layout/orgChart1"/>
    <dgm:cxn modelId="{59A1EE0F-0F88-46E7-A15C-5A6754915D3F}" type="presParOf" srcId="{C9D147A1-A94E-406E-8197-8A99F92146AE}" destId="{DD56DCE9-0792-4E56-85B2-09A67FE2DD65}" srcOrd="1" destOrd="0" presId="urn:microsoft.com/office/officeart/2005/8/layout/orgChart1"/>
    <dgm:cxn modelId="{4678ECB9-9DB6-4000-932B-095514CF9776}" type="presParOf" srcId="{C9D147A1-A94E-406E-8197-8A99F92146AE}" destId="{03AC10C1-521F-4476-9BDD-C619236255D8}" srcOrd="2" destOrd="0" presId="urn:microsoft.com/office/officeart/2005/8/layout/orgChart1"/>
    <dgm:cxn modelId="{03BFF6C2-02BC-4292-B115-872C1AEA9940}" type="presParOf" srcId="{A012CB14-A6D9-4BD2-9945-CFC8FB75C243}" destId="{86539896-8228-4F4E-9CF0-8B437541B6B3}" srcOrd="2" destOrd="0" presId="urn:microsoft.com/office/officeart/2005/8/layout/orgChart1"/>
    <dgm:cxn modelId="{3B7B5C34-33E6-4A3C-809B-8396B46235E1}" type="presParOf" srcId="{A012CB14-A6D9-4BD2-9945-CFC8FB75C243}" destId="{9072255B-2123-440F-B0C2-7F57FB761C46}" srcOrd="3" destOrd="0" presId="urn:microsoft.com/office/officeart/2005/8/layout/orgChart1"/>
    <dgm:cxn modelId="{882A375B-B91C-4335-8146-68DA48C4EF6F}" type="presParOf" srcId="{9072255B-2123-440F-B0C2-7F57FB761C46}" destId="{2A33C38A-5E07-437B-9D4D-C8C1895EC87B}" srcOrd="0" destOrd="0" presId="urn:microsoft.com/office/officeart/2005/8/layout/orgChart1"/>
    <dgm:cxn modelId="{16798FAB-B802-440F-A0D9-F467E84D280E}" type="presParOf" srcId="{2A33C38A-5E07-437B-9D4D-C8C1895EC87B}" destId="{2D8D8518-690C-4236-B30F-9D4735585CAC}" srcOrd="0" destOrd="0" presId="urn:microsoft.com/office/officeart/2005/8/layout/orgChart1"/>
    <dgm:cxn modelId="{4C707912-41FB-414F-ADBC-5A24990D7393}" type="presParOf" srcId="{2A33C38A-5E07-437B-9D4D-C8C1895EC87B}" destId="{D2C64458-5616-4994-81AF-765295A36A73}" srcOrd="1" destOrd="0" presId="urn:microsoft.com/office/officeart/2005/8/layout/orgChart1"/>
    <dgm:cxn modelId="{3E6E357D-7577-45C3-9958-767DD4F84F61}" type="presParOf" srcId="{9072255B-2123-440F-B0C2-7F57FB761C46}" destId="{9B14D57E-7C36-467C-9CAA-D576AA7120DA}" srcOrd="1" destOrd="0" presId="urn:microsoft.com/office/officeart/2005/8/layout/orgChart1"/>
    <dgm:cxn modelId="{3C17F93D-1B47-4137-AED2-577266CCDC7C}" type="presParOf" srcId="{9072255B-2123-440F-B0C2-7F57FB761C46}" destId="{95D5D220-21CE-42F6-A311-CEAE8DF25E33}" srcOrd="2" destOrd="0" presId="urn:microsoft.com/office/officeart/2005/8/layout/orgChart1"/>
    <dgm:cxn modelId="{262C4AA7-4DE0-44D5-845A-C93F2DDF535B}" type="presParOf" srcId="{A012CB14-A6D9-4BD2-9945-CFC8FB75C243}" destId="{F248159D-044F-4C28-9E06-ABBF2857F3F8}" srcOrd="4" destOrd="0" presId="urn:microsoft.com/office/officeart/2005/8/layout/orgChart1"/>
    <dgm:cxn modelId="{8FBD9A03-B147-461D-A672-F7DA247AB15E}" type="presParOf" srcId="{A012CB14-A6D9-4BD2-9945-CFC8FB75C243}" destId="{4227F961-27C0-4701-9B37-F2452D21B400}" srcOrd="5" destOrd="0" presId="urn:microsoft.com/office/officeart/2005/8/layout/orgChart1"/>
    <dgm:cxn modelId="{69F92E09-F49A-462B-82FD-E7B46AB21E48}" type="presParOf" srcId="{4227F961-27C0-4701-9B37-F2452D21B400}" destId="{7C61472D-9AF1-4F04-88D7-BE33B33CEA37}" srcOrd="0" destOrd="0" presId="urn:microsoft.com/office/officeart/2005/8/layout/orgChart1"/>
    <dgm:cxn modelId="{E31DB092-D30B-4A5F-A4AF-94677712BC26}" type="presParOf" srcId="{7C61472D-9AF1-4F04-88D7-BE33B33CEA37}" destId="{D2EDEA3E-B423-47D6-9AF0-E6E3121B050C}" srcOrd="0" destOrd="0" presId="urn:microsoft.com/office/officeart/2005/8/layout/orgChart1"/>
    <dgm:cxn modelId="{5D5FA21C-F259-43F4-AEDB-825B66D6F00D}" type="presParOf" srcId="{7C61472D-9AF1-4F04-88D7-BE33B33CEA37}" destId="{81BFD527-91E8-46B2-96D8-D1F1B2382DC7}" srcOrd="1" destOrd="0" presId="urn:microsoft.com/office/officeart/2005/8/layout/orgChart1"/>
    <dgm:cxn modelId="{1354DAA7-12CC-4EA4-8AF8-E407A8CFF807}" type="presParOf" srcId="{4227F961-27C0-4701-9B37-F2452D21B400}" destId="{A74E995F-9AE2-4DD2-B2E9-41033774F35D}" srcOrd="1" destOrd="0" presId="urn:microsoft.com/office/officeart/2005/8/layout/orgChart1"/>
    <dgm:cxn modelId="{B83D3724-B002-43F3-96CE-2A1CFB0F954F}" type="presParOf" srcId="{4227F961-27C0-4701-9B37-F2452D21B400}" destId="{8A03194B-7E36-404E-ABD4-480FD3C43F54}" srcOrd="2" destOrd="0" presId="urn:microsoft.com/office/officeart/2005/8/layout/orgChart1"/>
    <dgm:cxn modelId="{0A8C41EF-4211-4705-AA39-4CFB842B03A5}" type="presParOf" srcId="{9F02B1C6-1F4E-4DC8-8BF6-F6D9451698AA}" destId="{EBA82429-4E9E-4DAB-B0D0-567D43E43F96}" srcOrd="2" destOrd="0" presId="urn:microsoft.com/office/officeart/2005/8/layout/orgChart1"/>
    <dgm:cxn modelId="{174CD261-C7F4-4C80-880F-9667A1CB20B6}" type="presParOf" srcId="{2A923175-A350-44CD-B89E-9D5956F5BB99}" destId="{B686A608-9745-42D2-898E-259E0DFAC0D5}" srcOrd="2" destOrd="0" presId="urn:microsoft.com/office/officeart/2005/8/layout/orgChart1"/>
    <dgm:cxn modelId="{6323944D-56D4-44C8-82E1-BC0E8701895D}" type="presParOf" srcId="{2A923175-A350-44CD-B89E-9D5956F5BB99}" destId="{A0447616-8370-49AD-AFB3-3A629093E277}" srcOrd="3" destOrd="0" presId="urn:microsoft.com/office/officeart/2005/8/layout/orgChart1"/>
    <dgm:cxn modelId="{95328545-4046-419F-9C49-C849B0D93DF4}" type="presParOf" srcId="{A0447616-8370-49AD-AFB3-3A629093E277}" destId="{D479F6E2-366C-4B8B-816B-3EFC35A9E8E2}" srcOrd="0" destOrd="0" presId="urn:microsoft.com/office/officeart/2005/8/layout/orgChart1"/>
    <dgm:cxn modelId="{1D47DC0D-65F8-46A1-B5FB-765CCB21F71B}" type="presParOf" srcId="{D479F6E2-366C-4B8B-816B-3EFC35A9E8E2}" destId="{5E1372F7-C7C5-4198-92BC-A38146B6FFA8}" srcOrd="0" destOrd="0" presId="urn:microsoft.com/office/officeart/2005/8/layout/orgChart1"/>
    <dgm:cxn modelId="{F337A064-EA59-4339-9728-4C66485083C4}" type="presParOf" srcId="{D479F6E2-366C-4B8B-816B-3EFC35A9E8E2}" destId="{F1E86C0C-6E18-416B-8E45-C53D3365DC0D}" srcOrd="1" destOrd="0" presId="urn:microsoft.com/office/officeart/2005/8/layout/orgChart1"/>
    <dgm:cxn modelId="{D4C09FBA-B22B-404A-98A7-F4083D27F38E}" type="presParOf" srcId="{A0447616-8370-49AD-AFB3-3A629093E277}" destId="{DB5BC270-F075-4A00-9B5A-566F10AE4E17}" srcOrd="1" destOrd="0" presId="urn:microsoft.com/office/officeart/2005/8/layout/orgChart1"/>
    <dgm:cxn modelId="{CB184B48-47FD-4BCC-BBE2-BC76F875AAAD}" type="presParOf" srcId="{DB5BC270-F075-4A00-9B5A-566F10AE4E17}" destId="{156A3659-6349-46BE-A159-F5F64D2D2420}" srcOrd="0" destOrd="0" presId="urn:microsoft.com/office/officeart/2005/8/layout/orgChart1"/>
    <dgm:cxn modelId="{D943E898-4507-46E5-A80B-70FE942CBEDD}" type="presParOf" srcId="{DB5BC270-F075-4A00-9B5A-566F10AE4E17}" destId="{FF046998-5449-4D04-9292-C526620965D2}" srcOrd="1" destOrd="0" presId="urn:microsoft.com/office/officeart/2005/8/layout/orgChart1"/>
    <dgm:cxn modelId="{C842CE4D-4412-4C61-890D-37DB3240A9A5}" type="presParOf" srcId="{FF046998-5449-4D04-9292-C526620965D2}" destId="{9233FABB-281D-4E0A-982F-661636E31077}" srcOrd="0" destOrd="0" presId="urn:microsoft.com/office/officeart/2005/8/layout/orgChart1"/>
    <dgm:cxn modelId="{A9CE7187-8A36-4A23-836A-FD2FD8271240}" type="presParOf" srcId="{9233FABB-281D-4E0A-982F-661636E31077}" destId="{0D8A520F-8316-41FB-9BB0-D2C9D5680835}" srcOrd="0" destOrd="0" presId="urn:microsoft.com/office/officeart/2005/8/layout/orgChart1"/>
    <dgm:cxn modelId="{591D0DD4-A369-40EE-98AD-EA87909E34E5}" type="presParOf" srcId="{9233FABB-281D-4E0A-982F-661636E31077}" destId="{9AB265E0-4613-4821-805F-A7A5B81C6D83}" srcOrd="1" destOrd="0" presId="urn:microsoft.com/office/officeart/2005/8/layout/orgChart1"/>
    <dgm:cxn modelId="{C618C964-9666-43D6-8048-EE59D2A1F4ED}" type="presParOf" srcId="{FF046998-5449-4D04-9292-C526620965D2}" destId="{094F5B4D-4F08-417D-BC50-78E3BA2749F4}" srcOrd="1" destOrd="0" presId="urn:microsoft.com/office/officeart/2005/8/layout/orgChart1"/>
    <dgm:cxn modelId="{6B72407B-A525-408F-A792-1771F25267E8}" type="presParOf" srcId="{FF046998-5449-4D04-9292-C526620965D2}" destId="{C624717D-AC89-457D-8D81-97AB7A4D5E07}" srcOrd="2" destOrd="0" presId="urn:microsoft.com/office/officeart/2005/8/layout/orgChart1"/>
    <dgm:cxn modelId="{47E8902C-08E0-4F20-90E4-E50D323B4FD5}" type="presParOf" srcId="{DB5BC270-F075-4A00-9B5A-566F10AE4E17}" destId="{1001E840-51E3-4BEA-A899-48969FD57EAD}" srcOrd="2" destOrd="0" presId="urn:microsoft.com/office/officeart/2005/8/layout/orgChart1"/>
    <dgm:cxn modelId="{FB59FFF7-AF65-400C-A90B-000E4B7406FA}" type="presParOf" srcId="{DB5BC270-F075-4A00-9B5A-566F10AE4E17}" destId="{D5D1DCDD-32BD-46F2-9C96-40DAE193F5B2}" srcOrd="3" destOrd="0" presId="urn:microsoft.com/office/officeart/2005/8/layout/orgChart1"/>
    <dgm:cxn modelId="{C55A09CF-0771-4205-875F-5AE8F38409DF}" type="presParOf" srcId="{D5D1DCDD-32BD-46F2-9C96-40DAE193F5B2}" destId="{B7AB9E6C-1AC8-4FF1-8A98-3674A06268C6}" srcOrd="0" destOrd="0" presId="urn:microsoft.com/office/officeart/2005/8/layout/orgChart1"/>
    <dgm:cxn modelId="{464BC5F2-656A-4FFA-AC71-CCBAF4078F11}" type="presParOf" srcId="{B7AB9E6C-1AC8-4FF1-8A98-3674A06268C6}" destId="{549FE26F-9029-4E49-8697-126C6DBE966C}" srcOrd="0" destOrd="0" presId="urn:microsoft.com/office/officeart/2005/8/layout/orgChart1"/>
    <dgm:cxn modelId="{28538D4F-A869-4F55-B6E4-0E420328C4AE}" type="presParOf" srcId="{B7AB9E6C-1AC8-4FF1-8A98-3674A06268C6}" destId="{3ED5DB83-77DB-45A8-B9D5-EF5F7E4F475E}" srcOrd="1" destOrd="0" presId="urn:microsoft.com/office/officeart/2005/8/layout/orgChart1"/>
    <dgm:cxn modelId="{0E381D7F-BDB3-4881-A6D8-E5C66EC96542}" type="presParOf" srcId="{D5D1DCDD-32BD-46F2-9C96-40DAE193F5B2}" destId="{41DD11EE-5E69-4FDD-852E-47A8411B21DC}" srcOrd="1" destOrd="0" presId="urn:microsoft.com/office/officeart/2005/8/layout/orgChart1"/>
    <dgm:cxn modelId="{542D95A4-CE6A-4810-85C4-EEB366AC011B}" type="presParOf" srcId="{D5D1DCDD-32BD-46F2-9C96-40DAE193F5B2}" destId="{4CA83F04-9968-4D48-A85E-B7DFB5CCAECD}" srcOrd="2" destOrd="0" presId="urn:microsoft.com/office/officeart/2005/8/layout/orgChart1"/>
    <dgm:cxn modelId="{B05E166B-1C57-40A6-BBD3-512E785E4D42}" type="presParOf" srcId="{DB5BC270-F075-4A00-9B5A-566F10AE4E17}" destId="{916A8988-42C1-4D53-BC02-FA78EC748B32}" srcOrd="4" destOrd="0" presId="urn:microsoft.com/office/officeart/2005/8/layout/orgChart1"/>
    <dgm:cxn modelId="{7271A3CF-B708-4372-8650-DA624555523E}" type="presParOf" srcId="{DB5BC270-F075-4A00-9B5A-566F10AE4E17}" destId="{C9D81851-468D-43F4-AF6A-5C8912AFAD15}" srcOrd="5" destOrd="0" presId="urn:microsoft.com/office/officeart/2005/8/layout/orgChart1"/>
    <dgm:cxn modelId="{CC3FDE12-6E65-4DB1-8E94-4983BC259B33}" type="presParOf" srcId="{C9D81851-468D-43F4-AF6A-5C8912AFAD15}" destId="{A82FCD98-7A86-4416-AC9A-9205E01D824A}" srcOrd="0" destOrd="0" presId="urn:microsoft.com/office/officeart/2005/8/layout/orgChart1"/>
    <dgm:cxn modelId="{189DBACB-A4A4-47EE-9D74-E12734989E9F}" type="presParOf" srcId="{A82FCD98-7A86-4416-AC9A-9205E01D824A}" destId="{8A5CA4D5-6A07-4F36-8749-3BACCDDD1083}" srcOrd="0" destOrd="0" presId="urn:microsoft.com/office/officeart/2005/8/layout/orgChart1"/>
    <dgm:cxn modelId="{1D19F3C7-2BC1-4AF7-9C74-C0052D5B2417}" type="presParOf" srcId="{A82FCD98-7A86-4416-AC9A-9205E01D824A}" destId="{27233FBF-ADE0-4428-A227-3522143D3C71}" srcOrd="1" destOrd="0" presId="urn:microsoft.com/office/officeart/2005/8/layout/orgChart1"/>
    <dgm:cxn modelId="{DB9CEF7E-A902-4489-AE5D-FB96016D2F42}" type="presParOf" srcId="{C9D81851-468D-43F4-AF6A-5C8912AFAD15}" destId="{1B713C34-A6AC-465F-927C-A9B144695EC5}" srcOrd="1" destOrd="0" presId="urn:microsoft.com/office/officeart/2005/8/layout/orgChart1"/>
    <dgm:cxn modelId="{33EB6464-9E7A-4448-BB59-97F7F67CC133}" type="presParOf" srcId="{C9D81851-468D-43F4-AF6A-5C8912AFAD15}" destId="{3F941F21-E3C8-4198-8506-9D41349F4A8D}" srcOrd="2" destOrd="0" presId="urn:microsoft.com/office/officeart/2005/8/layout/orgChart1"/>
    <dgm:cxn modelId="{39027B92-55A1-4A9A-9BC1-47AEFE81560F}" type="presParOf" srcId="{A0447616-8370-49AD-AFB3-3A629093E277}" destId="{55092050-149F-4730-8093-27CFC6A42107}" srcOrd="2" destOrd="0" presId="urn:microsoft.com/office/officeart/2005/8/layout/orgChart1"/>
    <dgm:cxn modelId="{2436C0BF-D7D2-4477-AD1C-F5E0D078DC8B}" type="presParOf" srcId="{2A923175-A350-44CD-B89E-9D5956F5BB99}" destId="{F14F6360-725A-4108-BCA2-6F2B76AA0476}" srcOrd="4" destOrd="0" presId="urn:microsoft.com/office/officeart/2005/8/layout/orgChart1"/>
    <dgm:cxn modelId="{665A4E94-96FB-40E5-ACEF-DC2F21136C13}" type="presParOf" srcId="{2A923175-A350-44CD-B89E-9D5956F5BB99}" destId="{20A028CE-5FD7-4EAA-85A9-37F09E661775}" srcOrd="5" destOrd="0" presId="urn:microsoft.com/office/officeart/2005/8/layout/orgChart1"/>
    <dgm:cxn modelId="{5CEB96D7-CA6F-44E1-86E2-3D88C5A5AE26}" type="presParOf" srcId="{20A028CE-5FD7-4EAA-85A9-37F09E661775}" destId="{F99BA171-E652-4576-B193-4F965B8A3895}" srcOrd="0" destOrd="0" presId="urn:microsoft.com/office/officeart/2005/8/layout/orgChart1"/>
    <dgm:cxn modelId="{A6722C45-7EED-4C5F-94B3-7E61CB7651BF}" type="presParOf" srcId="{F99BA171-E652-4576-B193-4F965B8A3895}" destId="{00547B80-4614-49BA-9F24-F47E4B8211F4}" srcOrd="0" destOrd="0" presId="urn:microsoft.com/office/officeart/2005/8/layout/orgChart1"/>
    <dgm:cxn modelId="{1B47C4B2-4CAC-4FDF-97E2-EAF4E47D0A89}" type="presParOf" srcId="{F99BA171-E652-4576-B193-4F965B8A3895}" destId="{909E0E0E-33C2-4A69-93A6-2558A3ED5C3A}" srcOrd="1" destOrd="0" presId="urn:microsoft.com/office/officeart/2005/8/layout/orgChart1"/>
    <dgm:cxn modelId="{CA3C748E-C048-4879-88D8-24874B0AD52F}" type="presParOf" srcId="{20A028CE-5FD7-4EAA-85A9-37F09E661775}" destId="{A65DA27D-5886-4337-9614-9996EA62309A}" srcOrd="1" destOrd="0" presId="urn:microsoft.com/office/officeart/2005/8/layout/orgChart1"/>
    <dgm:cxn modelId="{54FD8457-EC6F-4B8B-A6FF-19B70545F7A9}" type="presParOf" srcId="{A65DA27D-5886-4337-9614-9996EA62309A}" destId="{3A6FBCF7-6FF6-4B5A-9FF9-EB528D37F0EA}" srcOrd="0" destOrd="0" presId="urn:microsoft.com/office/officeart/2005/8/layout/orgChart1"/>
    <dgm:cxn modelId="{97DF37E6-ED24-4BA6-901C-8A456D45173B}" type="presParOf" srcId="{A65DA27D-5886-4337-9614-9996EA62309A}" destId="{79F3319B-BF5B-4B13-94CF-3B02D4188E85}" srcOrd="1" destOrd="0" presId="urn:microsoft.com/office/officeart/2005/8/layout/orgChart1"/>
    <dgm:cxn modelId="{E62D29DC-4D5C-4332-8E57-65042435E74F}" type="presParOf" srcId="{79F3319B-BF5B-4B13-94CF-3B02D4188E85}" destId="{6DC389AA-81C2-4CC1-A1A1-665A549A3200}" srcOrd="0" destOrd="0" presId="urn:microsoft.com/office/officeart/2005/8/layout/orgChart1"/>
    <dgm:cxn modelId="{AE0AE4FE-1D8C-4174-AF68-57A24A18A717}" type="presParOf" srcId="{6DC389AA-81C2-4CC1-A1A1-665A549A3200}" destId="{45B7A7F9-BD93-4183-9242-9B9FBA912E79}" srcOrd="0" destOrd="0" presId="urn:microsoft.com/office/officeart/2005/8/layout/orgChart1"/>
    <dgm:cxn modelId="{4F40C98F-6932-4C8B-9715-27A534D6CDDB}" type="presParOf" srcId="{6DC389AA-81C2-4CC1-A1A1-665A549A3200}" destId="{91B00169-53E3-43F3-96BB-7462DB7EA44C}" srcOrd="1" destOrd="0" presId="urn:microsoft.com/office/officeart/2005/8/layout/orgChart1"/>
    <dgm:cxn modelId="{BBBC8FAD-02F5-4478-B3CB-A9FF52696149}" type="presParOf" srcId="{79F3319B-BF5B-4B13-94CF-3B02D4188E85}" destId="{D284136B-5800-4740-89D5-92CEA5E64234}" srcOrd="1" destOrd="0" presId="urn:microsoft.com/office/officeart/2005/8/layout/orgChart1"/>
    <dgm:cxn modelId="{A6892C3E-37C9-4599-8B7A-C5A300517B91}" type="presParOf" srcId="{79F3319B-BF5B-4B13-94CF-3B02D4188E85}" destId="{9EDCA7ED-3D43-4934-856B-8B9E8C4F3231}" srcOrd="2" destOrd="0" presId="urn:microsoft.com/office/officeart/2005/8/layout/orgChart1"/>
    <dgm:cxn modelId="{72FD94E1-0578-4695-BC95-FADD750544E2}" type="presParOf" srcId="{A65DA27D-5886-4337-9614-9996EA62309A}" destId="{EFFAA906-0242-4A17-AE68-52E536A39622}" srcOrd="2" destOrd="0" presId="urn:microsoft.com/office/officeart/2005/8/layout/orgChart1"/>
    <dgm:cxn modelId="{B6C071BD-F3FC-4BC7-89AA-8E4766A39A3F}" type="presParOf" srcId="{A65DA27D-5886-4337-9614-9996EA62309A}" destId="{244523B7-702B-4645-B5FB-046A01FB2F2A}" srcOrd="3" destOrd="0" presId="urn:microsoft.com/office/officeart/2005/8/layout/orgChart1"/>
    <dgm:cxn modelId="{15105F59-B9B8-404A-9583-2027A4E3FF5D}" type="presParOf" srcId="{244523B7-702B-4645-B5FB-046A01FB2F2A}" destId="{BDB178CF-CB10-4D34-9C0E-4AEC26F004BC}" srcOrd="0" destOrd="0" presId="urn:microsoft.com/office/officeart/2005/8/layout/orgChart1"/>
    <dgm:cxn modelId="{DC92ACEE-2027-4BAA-B83F-1E6543B5E352}" type="presParOf" srcId="{BDB178CF-CB10-4D34-9C0E-4AEC26F004BC}" destId="{244099F4-5033-4058-ADA4-9F7AE4E34606}" srcOrd="0" destOrd="0" presId="urn:microsoft.com/office/officeart/2005/8/layout/orgChart1"/>
    <dgm:cxn modelId="{5A0212D2-64AC-4E32-A462-EE9A4F0B5FFB}" type="presParOf" srcId="{BDB178CF-CB10-4D34-9C0E-4AEC26F004BC}" destId="{3962EB4E-AB89-4DAB-A9BA-DDE4B9A2430E}" srcOrd="1" destOrd="0" presId="urn:microsoft.com/office/officeart/2005/8/layout/orgChart1"/>
    <dgm:cxn modelId="{AA2619D7-E631-4CEA-A4A2-8F024345B47D}" type="presParOf" srcId="{244523B7-702B-4645-B5FB-046A01FB2F2A}" destId="{A7353AE1-A1F2-4C7B-BBAC-1478A739114F}" srcOrd="1" destOrd="0" presId="urn:microsoft.com/office/officeart/2005/8/layout/orgChart1"/>
    <dgm:cxn modelId="{80065142-6D95-48FB-8D47-AE7018E4BE3B}" type="presParOf" srcId="{244523B7-702B-4645-B5FB-046A01FB2F2A}" destId="{5C1F210C-C708-4F60-9BCB-40BD89FDCE2F}" srcOrd="2" destOrd="0" presId="urn:microsoft.com/office/officeart/2005/8/layout/orgChart1"/>
    <dgm:cxn modelId="{34EABB53-F361-4955-AFF9-F9521BE2E0C3}" type="presParOf" srcId="{A65DA27D-5886-4337-9614-9996EA62309A}" destId="{E664F401-AE0E-4A95-9E53-08905372649D}" srcOrd="4" destOrd="0" presId="urn:microsoft.com/office/officeart/2005/8/layout/orgChart1"/>
    <dgm:cxn modelId="{95C0C79B-B955-43B2-95C4-22F9BD61089B}" type="presParOf" srcId="{A65DA27D-5886-4337-9614-9996EA62309A}" destId="{9B0BD848-E8FF-42AB-88DD-08A2EE5AE49B}" srcOrd="5" destOrd="0" presId="urn:microsoft.com/office/officeart/2005/8/layout/orgChart1"/>
    <dgm:cxn modelId="{7194CB37-6947-449D-A6FC-F631AA4BE2FE}" type="presParOf" srcId="{9B0BD848-E8FF-42AB-88DD-08A2EE5AE49B}" destId="{612FFFAA-02E7-4EFA-8438-B481B6073FF3}" srcOrd="0" destOrd="0" presId="urn:microsoft.com/office/officeart/2005/8/layout/orgChart1"/>
    <dgm:cxn modelId="{5C19B7CB-D8D9-431A-A584-ACEE98991FB1}" type="presParOf" srcId="{612FFFAA-02E7-4EFA-8438-B481B6073FF3}" destId="{3E508417-F326-4A05-B852-6D289E83A75B}" srcOrd="0" destOrd="0" presId="urn:microsoft.com/office/officeart/2005/8/layout/orgChart1"/>
    <dgm:cxn modelId="{2530F661-E9A8-4D9F-BB12-C9EB86C74087}" type="presParOf" srcId="{612FFFAA-02E7-4EFA-8438-B481B6073FF3}" destId="{248D0B34-907A-4409-8C3E-3838EB0E9943}" srcOrd="1" destOrd="0" presId="urn:microsoft.com/office/officeart/2005/8/layout/orgChart1"/>
    <dgm:cxn modelId="{E3716D1E-798C-47E6-8E1D-B803162D5BF8}" type="presParOf" srcId="{9B0BD848-E8FF-42AB-88DD-08A2EE5AE49B}" destId="{05087E92-C007-4914-B517-0B79D93E058C}" srcOrd="1" destOrd="0" presId="urn:microsoft.com/office/officeart/2005/8/layout/orgChart1"/>
    <dgm:cxn modelId="{F6B37F53-F74D-402F-8CC6-9402A4F5374F}" type="presParOf" srcId="{9B0BD848-E8FF-42AB-88DD-08A2EE5AE49B}" destId="{5701A603-D5C6-40AA-8BA0-D42B5BDB9647}" srcOrd="2" destOrd="0" presId="urn:microsoft.com/office/officeart/2005/8/layout/orgChart1"/>
    <dgm:cxn modelId="{66A8B43F-D4EA-4A7E-ADBB-D47FBF47345B}" type="presParOf" srcId="{20A028CE-5FD7-4EAA-85A9-37F09E661775}" destId="{E35A6926-65AD-45A8-9FE3-1670042F1281}" srcOrd="2" destOrd="0" presId="urn:microsoft.com/office/officeart/2005/8/layout/orgChart1"/>
    <dgm:cxn modelId="{2C007F00-A5F6-4977-8FB6-C1031C61884E}" type="presParOf" srcId="{D63E29E9-DDC8-4A19-8165-6FEE7A9AB186}" destId="{1CD88407-395D-4410-8771-48DD0764958F}" srcOrd="2" destOrd="0" presId="urn:microsoft.com/office/officeart/2005/8/layout/orgChart1"/>
    <dgm:cxn modelId="{F22C856F-3D96-422B-AE5B-849290581764}" type="presParOf" srcId="{C0E92AD8-427B-40FB-97FF-4A5A94ECE396}" destId="{4FDCBC58-8633-40D5-8905-01BF6975E73D}" srcOrd="2" destOrd="0" presId="urn:microsoft.com/office/officeart/2005/8/layout/orgChart1"/>
    <dgm:cxn modelId="{CD0A938E-BA6F-43CB-A158-77D1599CFDCE}" type="presParOf" srcId="{C0E92AD8-427B-40FB-97FF-4A5A94ECE396}" destId="{CE8B9D62-74FF-4964-8038-780A93B3CAEE}" srcOrd="3" destOrd="0" presId="urn:microsoft.com/office/officeart/2005/8/layout/orgChart1"/>
    <dgm:cxn modelId="{692C9953-E930-4654-B987-E20E38075F43}" type="presParOf" srcId="{CE8B9D62-74FF-4964-8038-780A93B3CAEE}" destId="{0855385C-2029-4319-BD3A-9FD8FBAD3800}" srcOrd="0" destOrd="0" presId="urn:microsoft.com/office/officeart/2005/8/layout/orgChart1"/>
    <dgm:cxn modelId="{6C5F25EB-E046-4D25-AD9B-B839DCDDFD0C}" type="presParOf" srcId="{0855385C-2029-4319-BD3A-9FD8FBAD3800}" destId="{6F253A1F-C953-4291-A8BD-DA1B065EC8C7}" srcOrd="0" destOrd="0" presId="urn:microsoft.com/office/officeart/2005/8/layout/orgChart1"/>
    <dgm:cxn modelId="{FD2CC2F8-4429-4477-8B14-70CC39F9D6DD}" type="presParOf" srcId="{0855385C-2029-4319-BD3A-9FD8FBAD3800}" destId="{E5488C2B-B8A8-4B73-9DDA-0074DAAB2F47}" srcOrd="1" destOrd="0" presId="urn:microsoft.com/office/officeart/2005/8/layout/orgChart1"/>
    <dgm:cxn modelId="{41CB4BD7-33DD-4DC0-88BC-74C8B422956E}" type="presParOf" srcId="{CE8B9D62-74FF-4964-8038-780A93B3CAEE}" destId="{D577C7D5-A2AF-4DF7-95EC-F2A3FC511BC7}" srcOrd="1" destOrd="0" presId="urn:microsoft.com/office/officeart/2005/8/layout/orgChart1"/>
    <dgm:cxn modelId="{89FAD6D1-4FD8-43D8-84E2-2782BCF34AFE}" type="presParOf" srcId="{D577C7D5-A2AF-4DF7-95EC-F2A3FC511BC7}" destId="{BD5D5D47-BED1-49AD-AF8D-3F8859BB74F2}" srcOrd="0" destOrd="0" presId="urn:microsoft.com/office/officeart/2005/8/layout/orgChart1"/>
    <dgm:cxn modelId="{D5014ABB-6D64-4171-B62D-D89C5D3CA06E}" type="presParOf" srcId="{D577C7D5-A2AF-4DF7-95EC-F2A3FC511BC7}" destId="{EA77E792-B56E-4B4D-B756-28265A6A4974}" srcOrd="1" destOrd="0" presId="urn:microsoft.com/office/officeart/2005/8/layout/orgChart1"/>
    <dgm:cxn modelId="{CA9EB0DA-F7E9-47C3-B65B-5D462BFFC296}" type="presParOf" srcId="{EA77E792-B56E-4B4D-B756-28265A6A4974}" destId="{420DBF17-642F-422A-A25A-BD144ED51EC4}" srcOrd="0" destOrd="0" presId="urn:microsoft.com/office/officeart/2005/8/layout/orgChart1"/>
    <dgm:cxn modelId="{FA6115A0-3BFA-4C30-A23D-3CAFE12D10BC}" type="presParOf" srcId="{420DBF17-642F-422A-A25A-BD144ED51EC4}" destId="{1DFB977B-B027-4FF4-8EA2-BC3BB8DEE84F}" srcOrd="0" destOrd="0" presId="urn:microsoft.com/office/officeart/2005/8/layout/orgChart1"/>
    <dgm:cxn modelId="{2DD7B365-0277-403D-835E-78163195800B}" type="presParOf" srcId="{420DBF17-642F-422A-A25A-BD144ED51EC4}" destId="{E7D6BE79-3C3A-4462-9DE7-C6FE57F0B684}" srcOrd="1" destOrd="0" presId="urn:microsoft.com/office/officeart/2005/8/layout/orgChart1"/>
    <dgm:cxn modelId="{D31C945E-05B1-4190-B13F-35474F10C191}" type="presParOf" srcId="{EA77E792-B56E-4B4D-B756-28265A6A4974}" destId="{569DE9F1-EBDC-4C81-88CC-FED04F3FBAC7}" srcOrd="1" destOrd="0" presId="urn:microsoft.com/office/officeart/2005/8/layout/orgChart1"/>
    <dgm:cxn modelId="{ED0E7524-3613-4E8D-AB46-92A02F6EBFAB}" type="presParOf" srcId="{569DE9F1-EBDC-4C81-88CC-FED04F3FBAC7}" destId="{45B60002-5649-4FF4-A3A2-5ECA1A7FFDEF}" srcOrd="0" destOrd="0" presId="urn:microsoft.com/office/officeart/2005/8/layout/orgChart1"/>
    <dgm:cxn modelId="{8763B165-3B9D-4BD1-B143-BB2EFE3BC300}" type="presParOf" srcId="{569DE9F1-EBDC-4C81-88CC-FED04F3FBAC7}" destId="{36827189-8AF5-4407-AB49-CDDD9BDECE62}" srcOrd="1" destOrd="0" presId="urn:microsoft.com/office/officeart/2005/8/layout/orgChart1"/>
    <dgm:cxn modelId="{F6AC2375-3643-40A3-A116-A02326B1DC3F}" type="presParOf" srcId="{36827189-8AF5-4407-AB49-CDDD9BDECE62}" destId="{657C90D0-4E40-4A73-9932-B28F990B219B}" srcOrd="0" destOrd="0" presId="urn:microsoft.com/office/officeart/2005/8/layout/orgChart1"/>
    <dgm:cxn modelId="{83F20EDE-9364-44A4-B2AC-167E12A729AF}" type="presParOf" srcId="{657C90D0-4E40-4A73-9932-B28F990B219B}" destId="{59ED04D6-0A76-4AB5-8D90-AE44EF8BAAF5}" srcOrd="0" destOrd="0" presId="urn:microsoft.com/office/officeart/2005/8/layout/orgChart1"/>
    <dgm:cxn modelId="{BA58FB90-1CEA-4423-9E0D-19761ABD1E15}" type="presParOf" srcId="{657C90D0-4E40-4A73-9932-B28F990B219B}" destId="{E99B965C-5BAA-414E-B71E-047A3A122894}" srcOrd="1" destOrd="0" presId="urn:microsoft.com/office/officeart/2005/8/layout/orgChart1"/>
    <dgm:cxn modelId="{871966EE-4505-420C-9A52-FAC29B332E9C}" type="presParOf" srcId="{36827189-8AF5-4407-AB49-CDDD9BDECE62}" destId="{A172B1F9-EB51-4BE8-8D36-ED2D5B1B882A}" srcOrd="1" destOrd="0" presId="urn:microsoft.com/office/officeart/2005/8/layout/orgChart1"/>
    <dgm:cxn modelId="{D5CDC96C-40DB-44A7-BD5B-22FC3F84CB45}" type="presParOf" srcId="{36827189-8AF5-4407-AB49-CDDD9BDECE62}" destId="{5938DD68-7722-4B4E-9B04-9FA623165016}" srcOrd="2" destOrd="0" presId="urn:microsoft.com/office/officeart/2005/8/layout/orgChart1"/>
    <dgm:cxn modelId="{6C0788E8-FEFC-462F-9D98-07AE5AF38339}" type="presParOf" srcId="{569DE9F1-EBDC-4C81-88CC-FED04F3FBAC7}" destId="{768A4619-B71F-48C2-AF48-79EB3785BF8A}" srcOrd="2" destOrd="0" presId="urn:microsoft.com/office/officeart/2005/8/layout/orgChart1"/>
    <dgm:cxn modelId="{2B197715-5B56-4BFD-B845-624B8F7B9F9F}" type="presParOf" srcId="{569DE9F1-EBDC-4C81-88CC-FED04F3FBAC7}" destId="{5468C0E9-2872-42C0-B935-EA818B77E2A2}" srcOrd="3" destOrd="0" presId="urn:microsoft.com/office/officeart/2005/8/layout/orgChart1"/>
    <dgm:cxn modelId="{6AFE01CE-A988-4D53-AF12-B7D4B1AED9E2}" type="presParOf" srcId="{5468C0E9-2872-42C0-B935-EA818B77E2A2}" destId="{17A2EA99-A051-49A6-BD51-5C102B3FEFCC}" srcOrd="0" destOrd="0" presId="urn:microsoft.com/office/officeart/2005/8/layout/orgChart1"/>
    <dgm:cxn modelId="{2AACF623-2D61-4417-9FD8-73135E01397E}" type="presParOf" srcId="{17A2EA99-A051-49A6-BD51-5C102B3FEFCC}" destId="{85753983-A7D2-4D7D-A6A0-8E01AD4D7873}" srcOrd="0" destOrd="0" presId="urn:microsoft.com/office/officeart/2005/8/layout/orgChart1"/>
    <dgm:cxn modelId="{3E70BCAB-F260-419F-BD35-9EA865050A62}" type="presParOf" srcId="{17A2EA99-A051-49A6-BD51-5C102B3FEFCC}" destId="{85FC8AA9-3A38-452B-9FD5-8516761D6457}" srcOrd="1" destOrd="0" presId="urn:microsoft.com/office/officeart/2005/8/layout/orgChart1"/>
    <dgm:cxn modelId="{5A646E4A-E40E-4B74-BB3C-58FFDD1A2111}" type="presParOf" srcId="{5468C0E9-2872-42C0-B935-EA818B77E2A2}" destId="{7DAEC178-59CC-4DB4-9A30-0D3304DF7267}" srcOrd="1" destOrd="0" presId="urn:microsoft.com/office/officeart/2005/8/layout/orgChart1"/>
    <dgm:cxn modelId="{38464FB4-7CA2-4DF9-B2FD-B544F468344C}" type="presParOf" srcId="{5468C0E9-2872-42C0-B935-EA818B77E2A2}" destId="{397587B0-BB79-450A-A55B-CC4575B00F59}" srcOrd="2" destOrd="0" presId="urn:microsoft.com/office/officeart/2005/8/layout/orgChart1"/>
    <dgm:cxn modelId="{132431DA-1BC5-4455-8E2E-FEDF26831334}" type="presParOf" srcId="{569DE9F1-EBDC-4C81-88CC-FED04F3FBAC7}" destId="{6FE54BBC-A604-4FA4-8FAC-D61EAE5545A7}" srcOrd="4" destOrd="0" presId="urn:microsoft.com/office/officeart/2005/8/layout/orgChart1"/>
    <dgm:cxn modelId="{04D85A73-FA48-413A-A3B9-9C41BF1B38D1}" type="presParOf" srcId="{569DE9F1-EBDC-4C81-88CC-FED04F3FBAC7}" destId="{A20F7073-FADD-4C64-98AC-E0A80730DE8E}" srcOrd="5" destOrd="0" presId="urn:microsoft.com/office/officeart/2005/8/layout/orgChart1"/>
    <dgm:cxn modelId="{3FD4FA05-103E-40B7-AF7B-850F66B10600}" type="presParOf" srcId="{A20F7073-FADD-4C64-98AC-E0A80730DE8E}" destId="{C604F462-84CB-460C-A6D1-A02FEFFFC3BA}" srcOrd="0" destOrd="0" presId="urn:microsoft.com/office/officeart/2005/8/layout/orgChart1"/>
    <dgm:cxn modelId="{72969199-E22E-464A-8031-F752D8833F15}" type="presParOf" srcId="{C604F462-84CB-460C-A6D1-A02FEFFFC3BA}" destId="{08972A0C-B4EA-44DE-813A-A6AB09ADE547}" srcOrd="0" destOrd="0" presId="urn:microsoft.com/office/officeart/2005/8/layout/orgChart1"/>
    <dgm:cxn modelId="{B884989B-73D7-46E0-8AAE-064CE45FA9CC}" type="presParOf" srcId="{C604F462-84CB-460C-A6D1-A02FEFFFC3BA}" destId="{94D1B0F1-DDA3-4842-8816-75D2ECB52103}" srcOrd="1" destOrd="0" presId="urn:microsoft.com/office/officeart/2005/8/layout/orgChart1"/>
    <dgm:cxn modelId="{F29C1CE2-EFE4-4465-9185-E01F30066AC9}" type="presParOf" srcId="{A20F7073-FADD-4C64-98AC-E0A80730DE8E}" destId="{441167C9-4BCA-41B7-BEBB-4D739A2BD6A0}" srcOrd="1" destOrd="0" presId="urn:microsoft.com/office/officeart/2005/8/layout/orgChart1"/>
    <dgm:cxn modelId="{73AD205D-54E9-46B8-A585-78B80BF2D23B}" type="presParOf" srcId="{A20F7073-FADD-4C64-98AC-E0A80730DE8E}" destId="{3AE01D19-1FC7-4487-A50D-6D016D3BA63E}" srcOrd="2" destOrd="0" presId="urn:microsoft.com/office/officeart/2005/8/layout/orgChart1"/>
    <dgm:cxn modelId="{B90BD2E2-724E-45FE-8D49-561946B0701C}" type="presParOf" srcId="{EA77E792-B56E-4B4D-B756-28265A6A4974}" destId="{E7CBA1EC-A24F-46AA-9689-156036A1E35E}" srcOrd="2" destOrd="0" presId="urn:microsoft.com/office/officeart/2005/8/layout/orgChart1"/>
    <dgm:cxn modelId="{074DC3FA-59E8-4031-B444-463978D12E80}" type="presParOf" srcId="{D577C7D5-A2AF-4DF7-95EC-F2A3FC511BC7}" destId="{19378EDB-19B8-4D4A-9935-3D519D11B454}" srcOrd="2" destOrd="0" presId="urn:microsoft.com/office/officeart/2005/8/layout/orgChart1"/>
    <dgm:cxn modelId="{C89B2FC0-94B3-42D3-B275-5E93043F8694}" type="presParOf" srcId="{D577C7D5-A2AF-4DF7-95EC-F2A3FC511BC7}" destId="{EAC0950C-705D-42A4-8F96-C175721A01E1}" srcOrd="3" destOrd="0" presId="urn:microsoft.com/office/officeart/2005/8/layout/orgChart1"/>
    <dgm:cxn modelId="{CA64D47C-CF2B-4FBB-9619-112E517A1710}" type="presParOf" srcId="{EAC0950C-705D-42A4-8F96-C175721A01E1}" destId="{F7252CFA-8F86-4B35-9DC4-F04A46EC56AA}" srcOrd="0" destOrd="0" presId="urn:microsoft.com/office/officeart/2005/8/layout/orgChart1"/>
    <dgm:cxn modelId="{7999D0F2-6538-492D-B37E-724B14DC56C6}" type="presParOf" srcId="{F7252CFA-8F86-4B35-9DC4-F04A46EC56AA}" destId="{750D8EB6-DEB5-4198-A942-084335EA8F5A}" srcOrd="0" destOrd="0" presId="urn:microsoft.com/office/officeart/2005/8/layout/orgChart1"/>
    <dgm:cxn modelId="{B0E48D18-F7A0-4CF0-B53A-6633D42E25BC}" type="presParOf" srcId="{F7252CFA-8F86-4B35-9DC4-F04A46EC56AA}" destId="{32373F05-8672-46F3-AABF-7CAFC0D70D1C}" srcOrd="1" destOrd="0" presId="urn:microsoft.com/office/officeart/2005/8/layout/orgChart1"/>
    <dgm:cxn modelId="{26BD907B-B8E3-4036-9937-4B0E5EB5BBD8}" type="presParOf" srcId="{EAC0950C-705D-42A4-8F96-C175721A01E1}" destId="{FFE3A132-2A1E-4514-A1FA-6F4CAE2F79DF}" srcOrd="1" destOrd="0" presId="urn:microsoft.com/office/officeart/2005/8/layout/orgChart1"/>
    <dgm:cxn modelId="{08C0B0B6-ACAF-4866-9AF5-F57FFA5D4191}" type="presParOf" srcId="{FFE3A132-2A1E-4514-A1FA-6F4CAE2F79DF}" destId="{CDF35163-B242-416A-9A79-79E0662B6D89}" srcOrd="0" destOrd="0" presId="urn:microsoft.com/office/officeart/2005/8/layout/orgChart1"/>
    <dgm:cxn modelId="{5A01C2EA-CE56-48C5-8CF5-583C04BAE40D}" type="presParOf" srcId="{FFE3A132-2A1E-4514-A1FA-6F4CAE2F79DF}" destId="{F962484E-0A9B-41FC-864C-32E864A9C89A}" srcOrd="1" destOrd="0" presId="urn:microsoft.com/office/officeart/2005/8/layout/orgChart1"/>
    <dgm:cxn modelId="{7E2336F3-C983-4725-AD7F-44702B61ADDF}" type="presParOf" srcId="{F962484E-0A9B-41FC-864C-32E864A9C89A}" destId="{01AC9F00-E2A7-41F8-B578-D8B42E808785}" srcOrd="0" destOrd="0" presId="urn:microsoft.com/office/officeart/2005/8/layout/orgChart1"/>
    <dgm:cxn modelId="{2A6B3987-74AC-41F0-A5B9-66D5517DCDB3}" type="presParOf" srcId="{01AC9F00-E2A7-41F8-B578-D8B42E808785}" destId="{3FA2C394-F253-4E00-B37E-08B82D651FE2}" srcOrd="0" destOrd="0" presId="urn:microsoft.com/office/officeart/2005/8/layout/orgChart1"/>
    <dgm:cxn modelId="{1BC4DBD2-010E-4DD2-9713-ACFD3CB3A1D3}" type="presParOf" srcId="{01AC9F00-E2A7-41F8-B578-D8B42E808785}" destId="{EE222EA0-984A-4C6F-BCAC-6EB3A0272762}" srcOrd="1" destOrd="0" presId="urn:microsoft.com/office/officeart/2005/8/layout/orgChart1"/>
    <dgm:cxn modelId="{743310FB-2F2F-4900-9F65-6086637EE66B}" type="presParOf" srcId="{F962484E-0A9B-41FC-864C-32E864A9C89A}" destId="{8963AD47-82B2-4799-8C02-C18819D42363}" srcOrd="1" destOrd="0" presId="urn:microsoft.com/office/officeart/2005/8/layout/orgChart1"/>
    <dgm:cxn modelId="{9BD3B424-5009-4A84-AE9C-036BE1542A7B}" type="presParOf" srcId="{F962484E-0A9B-41FC-864C-32E864A9C89A}" destId="{4C8FFC04-02F0-4769-ACE0-4C0B5A07B861}" srcOrd="2" destOrd="0" presId="urn:microsoft.com/office/officeart/2005/8/layout/orgChart1"/>
    <dgm:cxn modelId="{18468597-DBFE-4DE1-841E-D0A16A4AEB8A}" type="presParOf" srcId="{FFE3A132-2A1E-4514-A1FA-6F4CAE2F79DF}" destId="{DAF99B3E-C4D8-41D9-A240-91CE4879916C}" srcOrd="2" destOrd="0" presId="urn:microsoft.com/office/officeart/2005/8/layout/orgChart1"/>
    <dgm:cxn modelId="{D88CBA89-36C2-4D9A-8473-B752F4B83F93}" type="presParOf" srcId="{FFE3A132-2A1E-4514-A1FA-6F4CAE2F79DF}" destId="{9F6D4304-0E7B-40B1-8E13-7157F8794FE9}" srcOrd="3" destOrd="0" presId="urn:microsoft.com/office/officeart/2005/8/layout/orgChart1"/>
    <dgm:cxn modelId="{21A0E65F-9598-4CD9-9784-72E783507276}" type="presParOf" srcId="{9F6D4304-0E7B-40B1-8E13-7157F8794FE9}" destId="{E78CBE22-80F3-44D6-8073-299D6C6FB085}" srcOrd="0" destOrd="0" presId="urn:microsoft.com/office/officeart/2005/8/layout/orgChart1"/>
    <dgm:cxn modelId="{0CC1510A-3F66-4B58-BD12-A8525636AF7C}" type="presParOf" srcId="{E78CBE22-80F3-44D6-8073-299D6C6FB085}" destId="{8D054046-84A7-44DB-8C6E-D2CBEF77A74E}" srcOrd="0" destOrd="0" presId="urn:microsoft.com/office/officeart/2005/8/layout/orgChart1"/>
    <dgm:cxn modelId="{95DCDB61-4764-4E69-B670-223D32D894A8}" type="presParOf" srcId="{E78CBE22-80F3-44D6-8073-299D6C6FB085}" destId="{48FDEC71-E2A5-4AA6-BBDD-3CB9FF72514E}" srcOrd="1" destOrd="0" presId="urn:microsoft.com/office/officeart/2005/8/layout/orgChart1"/>
    <dgm:cxn modelId="{971FC8D8-7B5E-46BC-A62B-008F80B4EC32}" type="presParOf" srcId="{9F6D4304-0E7B-40B1-8E13-7157F8794FE9}" destId="{134775CC-BD35-4C18-9AC6-C342091E654A}" srcOrd="1" destOrd="0" presId="urn:microsoft.com/office/officeart/2005/8/layout/orgChart1"/>
    <dgm:cxn modelId="{7E79D645-D312-4D6F-AF1B-CC6D4D101B3E}" type="presParOf" srcId="{9F6D4304-0E7B-40B1-8E13-7157F8794FE9}" destId="{EFCE3A92-EE93-41B1-A597-C5A353A57AB1}" srcOrd="2" destOrd="0" presId="urn:microsoft.com/office/officeart/2005/8/layout/orgChart1"/>
    <dgm:cxn modelId="{9BFE7C83-A658-4036-BCB7-7EE10D0882C3}" type="presParOf" srcId="{FFE3A132-2A1E-4514-A1FA-6F4CAE2F79DF}" destId="{417662EF-BEBB-455E-8431-2AA666629898}" srcOrd="4" destOrd="0" presId="urn:microsoft.com/office/officeart/2005/8/layout/orgChart1"/>
    <dgm:cxn modelId="{B8211EA3-EC08-43A8-87CC-2D9F24681C51}" type="presParOf" srcId="{FFE3A132-2A1E-4514-A1FA-6F4CAE2F79DF}" destId="{3EDE509E-A5C1-4E6D-939F-B2DEEAEF8FD9}" srcOrd="5" destOrd="0" presId="urn:microsoft.com/office/officeart/2005/8/layout/orgChart1"/>
    <dgm:cxn modelId="{11593BF6-D89F-4678-8361-76DCF5F2E73F}" type="presParOf" srcId="{3EDE509E-A5C1-4E6D-939F-B2DEEAEF8FD9}" destId="{CDA9C5D1-DDE6-4036-9A54-62E0C0BEFF10}" srcOrd="0" destOrd="0" presId="urn:microsoft.com/office/officeart/2005/8/layout/orgChart1"/>
    <dgm:cxn modelId="{4FA838EE-734D-4D55-BA01-A003A1F61EB1}" type="presParOf" srcId="{CDA9C5D1-DDE6-4036-9A54-62E0C0BEFF10}" destId="{2D25BCC9-FD9C-4179-AC2D-470B1EE04CD7}" srcOrd="0" destOrd="0" presId="urn:microsoft.com/office/officeart/2005/8/layout/orgChart1"/>
    <dgm:cxn modelId="{ECD6C059-1708-4CC2-A15F-98EA8A35B95D}" type="presParOf" srcId="{CDA9C5D1-DDE6-4036-9A54-62E0C0BEFF10}" destId="{787ED35A-EBAF-45A0-A41E-B2A98C1C68F9}" srcOrd="1" destOrd="0" presId="urn:microsoft.com/office/officeart/2005/8/layout/orgChart1"/>
    <dgm:cxn modelId="{F1E0300E-BE2F-4395-8183-98A3BA5352A2}" type="presParOf" srcId="{3EDE509E-A5C1-4E6D-939F-B2DEEAEF8FD9}" destId="{C7C0E356-7844-41D9-8FEF-83223A43FC8A}" srcOrd="1" destOrd="0" presId="urn:microsoft.com/office/officeart/2005/8/layout/orgChart1"/>
    <dgm:cxn modelId="{B0071D30-A7F9-4A9B-88FF-998C34A8C5ED}" type="presParOf" srcId="{3EDE509E-A5C1-4E6D-939F-B2DEEAEF8FD9}" destId="{FBCECDD5-37F5-4959-B169-77BD89E551FD}" srcOrd="2" destOrd="0" presId="urn:microsoft.com/office/officeart/2005/8/layout/orgChart1"/>
    <dgm:cxn modelId="{0380F628-4FF5-4049-845F-D2919A779912}" type="presParOf" srcId="{EAC0950C-705D-42A4-8F96-C175721A01E1}" destId="{1E91B055-015C-4882-A00A-638587287498}" srcOrd="2" destOrd="0" presId="urn:microsoft.com/office/officeart/2005/8/layout/orgChart1"/>
    <dgm:cxn modelId="{BFB13228-DCEC-4745-BAC6-220BFA16593D}" type="presParOf" srcId="{D577C7D5-A2AF-4DF7-95EC-F2A3FC511BC7}" destId="{B01ADF89-E27F-4A46-AD72-F7A1657E7D70}" srcOrd="4" destOrd="0" presId="urn:microsoft.com/office/officeart/2005/8/layout/orgChart1"/>
    <dgm:cxn modelId="{1DD2F095-1D34-4D91-9775-FC337A11B52B}" type="presParOf" srcId="{D577C7D5-A2AF-4DF7-95EC-F2A3FC511BC7}" destId="{BAB8D9DF-41A6-4DB6-9CD2-CAEC69575131}" srcOrd="5" destOrd="0" presId="urn:microsoft.com/office/officeart/2005/8/layout/orgChart1"/>
    <dgm:cxn modelId="{8AAFAD83-7BDD-493E-AE64-60CB7A3FB704}" type="presParOf" srcId="{BAB8D9DF-41A6-4DB6-9CD2-CAEC69575131}" destId="{D6541750-FF16-47EB-A251-FC11751DA465}" srcOrd="0" destOrd="0" presId="urn:microsoft.com/office/officeart/2005/8/layout/orgChart1"/>
    <dgm:cxn modelId="{5F8F8AFD-BD80-40DA-B029-D6FE87E5B4A7}" type="presParOf" srcId="{D6541750-FF16-47EB-A251-FC11751DA465}" destId="{320F22F4-3F89-49AB-ABDA-EDD29D2E73C4}" srcOrd="0" destOrd="0" presId="urn:microsoft.com/office/officeart/2005/8/layout/orgChart1"/>
    <dgm:cxn modelId="{86F3682E-4BE8-4ABF-A371-3A9AA239976D}" type="presParOf" srcId="{D6541750-FF16-47EB-A251-FC11751DA465}" destId="{9F58D8B7-0D5B-446B-B793-D44AE60E350A}" srcOrd="1" destOrd="0" presId="urn:microsoft.com/office/officeart/2005/8/layout/orgChart1"/>
    <dgm:cxn modelId="{DBE7245C-2720-4CE1-95DE-95079441C2C9}" type="presParOf" srcId="{BAB8D9DF-41A6-4DB6-9CD2-CAEC69575131}" destId="{D9C4AA98-4B3B-4F89-8AC0-483F69C34A46}" srcOrd="1" destOrd="0" presId="urn:microsoft.com/office/officeart/2005/8/layout/orgChart1"/>
    <dgm:cxn modelId="{2FBCBF62-22D6-4D0B-91EE-E55FF13ED27E}" type="presParOf" srcId="{D9C4AA98-4B3B-4F89-8AC0-483F69C34A46}" destId="{31359CB9-DBD1-4988-8F82-196EF84FBF39}" srcOrd="0" destOrd="0" presId="urn:microsoft.com/office/officeart/2005/8/layout/orgChart1"/>
    <dgm:cxn modelId="{84B02DBF-F64F-4546-B5F5-7EFC2125FB7F}" type="presParOf" srcId="{D9C4AA98-4B3B-4F89-8AC0-483F69C34A46}" destId="{CA8B518C-6F89-4814-9EE6-2379F6E5817C}" srcOrd="1" destOrd="0" presId="urn:microsoft.com/office/officeart/2005/8/layout/orgChart1"/>
    <dgm:cxn modelId="{43D42911-738D-4A84-AEA7-54FFC21561AE}" type="presParOf" srcId="{CA8B518C-6F89-4814-9EE6-2379F6E5817C}" destId="{EE02020D-3683-4F2B-9B7E-1EA69D6AD6BE}" srcOrd="0" destOrd="0" presId="urn:microsoft.com/office/officeart/2005/8/layout/orgChart1"/>
    <dgm:cxn modelId="{25519055-145C-4BB1-AE7B-FE44E42A85CB}" type="presParOf" srcId="{EE02020D-3683-4F2B-9B7E-1EA69D6AD6BE}" destId="{84A8A545-1395-4A30-A0DC-3436FF08074F}" srcOrd="0" destOrd="0" presId="urn:microsoft.com/office/officeart/2005/8/layout/orgChart1"/>
    <dgm:cxn modelId="{D34BCB37-B2EF-4CEF-94CA-6EC2F079BAB6}" type="presParOf" srcId="{EE02020D-3683-4F2B-9B7E-1EA69D6AD6BE}" destId="{C8542CCD-B2D2-45CB-8DE7-20301AD25C22}" srcOrd="1" destOrd="0" presId="urn:microsoft.com/office/officeart/2005/8/layout/orgChart1"/>
    <dgm:cxn modelId="{A362175E-20ED-434D-8B09-6A62FE6AC4DF}" type="presParOf" srcId="{CA8B518C-6F89-4814-9EE6-2379F6E5817C}" destId="{A7BA4BA3-33CA-43C1-8469-AC7EB4516893}" srcOrd="1" destOrd="0" presId="urn:microsoft.com/office/officeart/2005/8/layout/orgChart1"/>
    <dgm:cxn modelId="{039D9D44-C866-4898-AD7B-81E4661B1E2F}" type="presParOf" srcId="{CA8B518C-6F89-4814-9EE6-2379F6E5817C}" destId="{CACB9D4E-1537-4306-BBD6-033A4F368547}" srcOrd="2" destOrd="0" presId="urn:microsoft.com/office/officeart/2005/8/layout/orgChart1"/>
    <dgm:cxn modelId="{7AC53187-80E4-4D51-8CAA-AF3EF3377C1F}" type="presParOf" srcId="{D9C4AA98-4B3B-4F89-8AC0-483F69C34A46}" destId="{09FC9131-236B-4B5A-935C-1346674584D9}" srcOrd="2" destOrd="0" presId="urn:microsoft.com/office/officeart/2005/8/layout/orgChart1"/>
    <dgm:cxn modelId="{E9880DEC-91E6-47EF-977D-D0E2BAF83B38}" type="presParOf" srcId="{D9C4AA98-4B3B-4F89-8AC0-483F69C34A46}" destId="{2F9E2A84-BEF5-450D-B8A3-CF43171B6D23}" srcOrd="3" destOrd="0" presId="urn:microsoft.com/office/officeart/2005/8/layout/orgChart1"/>
    <dgm:cxn modelId="{E0CC0301-E489-4033-AA6F-764AB78E72B7}" type="presParOf" srcId="{2F9E2A84-BEF5-450D-B8A3-CF43171B6D23}" destId="{30315EB9-E647-4E84-BFDE-5698BF3BB5A7}" srcOrd="0" destOrd="0" presId="urn:microsoft.com/office/officeart/2005/8/layout/orgChart1"/>
    <dgm:cxn modelId="{5FEB258C-799D-4E1D-9875-758E17ABF924}" type="presParOf" srcId="{30315EB9-E647-4E84-BFDE-5698BF3BB5A7}" destId="{0BD99711-8369-4959-B973-3E330CA16755}" srcOrd="0" destOrd="0" presId="urn:microsoft.com/office/officeart/2005/8/layout/orgChart1"/>
    <dgm:cxn modelId="{341BA43B-3BCE-458F-B378-83D2ECE393EF}" type="presParOf" srcId="{30315EB9-E647-4E84-BFDE-5698BF3BB5A7}" destId="{E12D9F5B-9496-4ED5-9BCB-8433BFDA97C0}" srcOrd="1" destOrd="0" presId="urn:microsoft.com/office/officeart/2005/8/layout/orgChart1"/>
    <dgm:cxn modelId="{B8279A16-A900-43C6-802E-F687E20CEC16}" type="presParOf" srcId="{2F9E2A84-BEF5-450D-B8A3-CF43171B6D23}" destId="{EE331B02-3296-4680-9CDD-E10D8761B49E}" srcOrd="1" destOrd="0" presId="urn:microsoft.com/office/officeart/2005/8/layout/orgChart1"/>
    <dgm:cxn modelId="{BF030538-763E-4774-8FBA-2ED7A73BD966}" type="presParOf" srcId="{2F9E2A84-BEF5-450D-B8A3-CF43171B6D23}" destId="{44C55855-B4E0-4FB5-A6EB-87F57E49142C}" srcOrd="2" destOrd="0" presId="urn:microsoft.com/office/officeart/2005/8/layout/orgChart1"/>
    <dgm:cxn modelId="{3D4B7C02-3F38-4859-9AE9-85341C641FD5}" type="presParOf" srcId="{D9C4AA98-4B3B-4F89-8AC0-483F69C34A46}" destId="{83ACE695-1844-440D-8553-84CE4478754F}" srcOrd="4" destOrd="0" presId="urn:microsoft.com/office/officeart/2005/8/layout/orgChart1"/>
    <dgm:cxn modelId="{54552D85-C70F-4B52-AF8F-10E487F21A1A}" type="presParOf" srcId="{D9C4AA98-4B3B-4F89-8AC0-483F69C34A46}" destId="{7DA6BCA3-4E69-4153-BCAA-8C7875581FB3}" srcOrd="5" destOrd="0" presId="urn:microsoft.com/office/officeart/2005/8/layout/orgChart1"/>
    <dgm:cxn modelId="{358D6B0A-2315-4ABB-9298-D4A8F5DEDE1C}" type="presParOf" srcId="{7DA6BCA3-4E69-4153-BCAA-8C7875581FB3}" destId="{E0101626-1225-4055-BA8A-110FF484454B}" srcOrd="0" destOrd="0" presId="urn:microsoft.com/office/officeart/2005/8/layout/orgChart1"/>
    <dgm:cxn modelId="{BDEE5862-9BDC-40A6-86B0-7F7A3F738C65}" type="presParOf" srcId="{E0101626-1225-4055-BA8A-110FF484454B}" destId="{5ADAB460-3B8C-45FC-93BE-F8EE1F840B0F}" srcOrd="0" destOrd="0" presId="urn:microsoft.com/office/officeart/2005/8/layout/orgChart1"/>
    <dgm:cxn modelId="{50AE8F0B-724C-4A95-8145-BFB4203A4499}" type="presParOf" srcId="{E0101626-1225-4055-BA8A-110FF484454B}" destId="{3FBE3508-CA19-410E-A605-CFEDEDDE8E4D}" srcOrd="1" destOrd="0" presId="urn:microsoft.com/office/officeart/2005/8/layout/orgChart1"/>
    <dgm:cxn modelId="{549432FC-6695-4CA9-8336-091A08FEC8CE}" type="presParOf" srcId="{7DA6BCA3-4E69-4153-BCAA-8C7875581FB3}" destId="{45443098-5B4B-4E47-8D05-DDFE588C55FF}" srcOrd="1" destOrd="0" presId="urn:microsoft.com/office/officeart/2005/8/layout/orgChart1"/>
    <dgm:cxn modelId="{E2004B88-76A6-4A61-B2AB-04846026146D}" type="presParOf" srcId="{7DA6BCA3-4E69-4153-BCAA-8C7875581FB3}" destId="{EF23D14F-B29C-4868-9F14-DD1857478FF4}" srcOrd="2" destOrd="0" presId="urn:microsoft.com/office/officeart/2005/8/layout/orgChart1"/>
    <dgm:cxn modelId="{435F9FA6-F602-4F9E-BC0E-2AEC1CF63081}" type="presParOf" srcId="{BAB8D9DF-41A6-4DB6-9CD2-CAEC69575131}" destId="{E085EDE2-4862-4767-949A-B412BB844F7D}" srcOrd="2" destOrd="0" presId="urn:microsoft.com/office/officeart/2005/8/layout/orgChart1"/>
    <dgm:cxn modelId="{0091DFF2-7C6B-456F-9C7C-75B80A81137C}" type="presParOf" srcId="{CE8B9D62-74FF-4964-8038-780A93B3CAEE}" destId="{6B6A354D-C530-4B30-A451-9B61F4735C33}" srcOrd="2" destOrd="0" presId="urn:microsoft.com/office/officeart/2005/8/layout/orgChart1"/>
    <dgm:cxn modelId="{9CF7DE87-5F6A-41A5-B14B-FF1DFF6ABEF0}" type="presParOf" srcId="{C0E92AD8-427B-40FB-97FF-4A5A94ECE396}" destId="{86609CE2-6BB1-4ACF-919D-D89C5F28D389}" srcOrd="4" destOrd="0" presId="urn:microsoft.com/office/officeart/2005/8/layout/orgChart1"/>
    <dgm:cxn modelId="{6A69A6AA-73FA-4ABE-8197-4288C28F46E9}" type="presParOf" srcId="{C0E92AD8-427B-40FB-97FF-4A5A94ECE396}" destId="{70FE7149-D385-4B0F-AE3E-93DCCAAD9FCA}" srcOrd="5" destOrd="0" presId="urn:microsoft.com/office/officeart/2005/8/layout/orgChart1"/>
    <dgm:cxn modelId="{7AF186A1-9FCE-492E-9242-C904D4C99AC2}" type="presParOf" srcId="{70FE7149-D385-4B0F-AE3E-93DCCAAD9FCA}" destId="{B16BBEF2-9A5E-40AC-A86B-0A3069153BD4}" srcOrd="0" destOrd="0" presId="urn:microsoft.com/office/officeart/2005/8/layout/orgChart1"/>
    <dgm:cxn modelId="{83806FA6-DE9A-4FDA-963C-2F8FDF04C643}" type="presParOf" srcId="{B16BBEF2-9A5E-40AC-A86B-0A3069153BD4}" destId="{85B67796-20C2-48E2-ABA0-248EF833B0EA}" srcOrd="0" destOrd="0" presId="urn:microsoft.com/office/officeart/2005/8/layout/orgChart1"/>
    <dgm:cxn modelId="{C4D7260B-3366-4141-8686-672166E34C91}" type="presParOf" srcId="{B16BBEF2-9A5E-40AC-A86B-0A3069153BD4}" destId="{FCB3BDB2-EAB5-4663-9318-25909B90837C}" srcOrd="1" destOrd="0" presId="urn:microsoft.com/office/officeart/2005/8/layout/orgChart1"/>
    <dgm:cxn modelId="{C5B08DA6-B361-497F-BD17-239D4C3DDF67}" type="presParOf" srcId="{70FE7149-D385-4B0F-AE3E-93DCCAAD9FCA}" destId="{FCA77571-D03F-4734-8798-30ACBD446FCA}" srcOrd="1" destOrd="0" presId="urn:microsoft.com/office/officeart/2005/8/layout/orgChart1"/>
    <dgm:cxn modelId="{ED7B5A60-41FA-44DD-A230-C5FE84ED7D12}" type="presParOf" srcId="{FCA77571-D03F-4734-8798-30ACBD446FCA}" destId="{7E2E9781-12F0-4B41-BB3A-9D0209B01FA9}" srcOrd="0" destOrd="0" presId="urn:microsoft.com/office/officeart/2005/8/layout/orgChart1"/>
    <dgm:cxn modelId="{50E3620D-1942-4C8B-879B-A5C241255C80}" type="presParOf" srcId="{FCA77571-D03F-4734-8798-30ACBD446FCA}" destId="{AE20AF4B-B3B3-4B2D-9AAE-A5C88FBE0C69}" srcOrd="1" destOrd="0" presId="urn:microsoft.com/office/officeart/2005/8/layout/orgChart1"/>
    <dgm:cxn modelId="{25075C8B-2B72-4DA0-97E9-C0D8CB9ABA2D}" type="presParOf" srcId="{AE20AF4B-B3B3-4B2D-9AAE-A5C88FBE0C69}" destId="{CCA44604-3629-4FD2-B51B-33CD0AE166C0}" srcOrd="0" destOrd="0" presId="urn:microsoft.com/office/officeart/2005/8/layout/orgChart1"/>
    <dgm:cxn modelId="{FE9D13AC-045D-4738-ADC1-2D3715DC360F}" type="presParOf" srcId="{CCA44604-3629-4FD2-B51B-33CD0AE166C0}" destId="{2D6DEBA7-5E34-48D5-B90E-3A309635B670}" srcOrd="0" destOrd="0" presId="urn:microsoft.com/office/officeart/2005/8/layout/orgChart1"/>
    <dgm:cxn modelId="{44BF3113-3491-40F2-BD85-D4297BCCCA38}" type="presParOf" srcId="{CCA44604-3629-4FD2-B51B-33CD0AE166C0}" destId="{1D319758-E2E7-459A-9C3F-82F0F337B459}" srcOrd="1" destOrd="0" presId="urn:microsoft.com/office/officeart/2005/8/layout/orgChart1"/>
    <dgm:cxn modelId="{A5262BBD-9B4B-4725-8EAD-5267E7FF9810}" type="presParOf" srcId="{AE20AF4B-B3B3-4B2D-9AAE-A5C88FBE0C69}" destId="{25CEB49C-9EFB-4EC6-906D-3D8772966C81}" srcOrd="1" destOrd="0" presId="urn:microsoft.com/office/officeart/2005/8/layout/orgChart1"/>
    <dgm:cxn modelId="{DD892F3E-C9B1-4DAE-9B96-1E09D9D0EB0F}" type="presParOf" srcId="{25CEB49C-9EFB-4EC6-906D-3D8772966C81}" destId="{7E3D3652-F245-43AC-806A-10D48155BA4B}" srcOrd="0" destOrd="0" presId="urn:microsoft.com/office/officeart/2005/8/layout/orgChart1"/>
    <dgm:cxn modelId="{B79CEC9E-CB6E-4106-85B7-6ABCE1948735}" type="presParOf" srcId="{25CEB49C-9EFB-4EC6-906D-3D8772966C81}" destId="{84697911-54BE-478E-8620-03457773821A}" srcOrd="1" destOrd="0" presId="urn:microsoft.com/office/officeart/2005/8/layout/orgChart1"/>
    <dgm:cxn modelId="{5435E779-671E-4B23-A67C-3D678DAFB275}" type="presParOf" srcId="{84697911-54BE-478E-8620-03457773821A}" destId="{5609D953-749B-4523-90A8-A8D37FA86A09}" srcOrd="0" destOrd="0" presId="urn:microsoft.com/office/officeart/2005/8/layout/orgChart1"/>
    <dgm:cxn modelId="{8F7932C3-35BD-4B0D-B1DB-D341A871178B}" type="presParOf" srcId="{5609D953-749B-4523-90A8-A8D37FA86A09}" destId="{FBB295F4-23E9-47C1-B3F3-CA21BCA3BC64}" srcOrd="0" destOrd="0" presId="urn:microsoft.com/office/officeart/2005/8/layout/orgChart1"/>
    <dgm:cxn modelId="{D2C236DB-DCDC-4E5D-9AA2-3F99320DC860}" type="presParOf" srcId="{5609D953-749B-4523-90A8-A8D37FA86A09}" destId="{B4233968-8F4C-4478-A1F4-BB98377D5E54}" srcOrd="1" destOrd="0" presId="urn:microsoft.com/office/officeart/2005/8/layout/orgChart1"/>
    <dgm:cxn modelId="{503E71C1-E43F-4332-920D-A92FE3CF8072}" type="presParOf" srcId="{84697911-54BE-478E-8620-03457773821A}" destId="{6FB852F5-FAF1-4113-989C-04BC255AE209}" srcOrd="1" destOrd="0" presId="urn:microsoft.com/office/officeart/2005/8/layout/orgChart1"/>
    <dgm:cxn modelId="{161C66F4-C7B0-4EBF-A66D-A90184B205F8}" type="presParOf" srcId="{84697911-54BE-478E-8620-03457773821A}" destId="{93AD351E-6542-4923-9030-F359720BFA7A}" srcOrd="2" destOrd="0" presId="urn:microsoft.com/office/officeart/2005/8/layout/orgChart1"/>
    <dgm:cxn modelId="{F93DD4AA-5D61-4980-B41E-CA6C0755E7FC}" type="presParOf" srcId="{25CEB49C-9EFB-4EC6-906D-3D8772966C81}" destId="{1CCDF68E-267C-49B7-8216-50BB4DA7EAD6}" srcOrd="2" destOrd="0" presId="urn:microsoft.com/office/officeart/2005/8/layout/orgChart1"/>
    <dgm:cxn modelId="{D3C34936-0E0B-4039-8A86-1BEE4F173818}" type="presParOf" srcId="{25CEB49C-9EFB-4EC6-906D-3D8772966C81}" destId="{725CF483-E65A-485B-BA8B-B9DDD81618E4}" srcOrd="3" destOrd="0" presId="urn:microsoft.com/office/officeart/2005/8/layout/orgChart1"/>
    <dgm:cxn modelId="{476774E1-92BD-4AC9-A691-CBC5FAEFAD4D}" type="presParOf" srcId="{725CF483-E65A-485B-BA8B-B9DDD81618E4}" destId="{AE8D8BB7-E3D6-45F4-87E0-00F4D68318C2}" srcOrd="0" destOrd="0" presId="urn:microsoft.com/office/officeart/2005/8/layout/orgChart1"/>
    <dgm:cxn modelId="{F73869AE-FD5E-42B8-82A9-6E0CE917B2A3}" type="presParOf" srcId="{AE8D8BB7-E3D6-45F4-87E0-00F4D68318C2}" destId="{F6F178E9-43A1-405F-B960-EF0847BAFFF9}" srcOrd="0" destOrd="0" presId="urn:microsoft.com/office/officeart/2005/8/layout/orgChart1"/>
    <dgm:cxn modelId="{8C9A6D25-1FCE-49D9-BE32-C8F69A8BDE25}" type="presParOf" srcId="{AE8D8BB7-E3D6-45F4-87E0-00F4D68318C2}" destId="{2D145CB1-FEA8-4FF9-8A68-78A374182C73}" srcOrd="1" destOrd="0" presId="urn:microsoft.com/office/officeart/2005/8/layout/orgChart1"/>
    <dgm:cxn modelId="{54353835-1398-4CB0-B055-E66AF5DBA0DA}" type="presParOf" srcId="{725CF483-E65A-485B-BA8B-B9DDD81618E4}" destId="{3D6D63F7-AAE1-48F4-A24F-21BBB79FCEA9}" srcOrd="1" destOrd="0" presId="urn:microsoft.com/office/officeart/2005/8/layout/orgChart1"/>
    <dgm:cxn modelId="{D0BD6025-CE4D-4329-B56D-91081B58EF49}" type="presParOf" srcId="{725CF483-E65A-485B-BA8B-B9DDD81618E4}" destId="{29A8EE9E-93B5-480D-9D89-9071CFD2B864}" srcOrd="2" destOrd="0" presId="urn:microsoft.com/office/officeart/2005/8/layout/orgChart1"/>
    <dgm:cxn modelId="{2C77FD77-1E78-45DB-B47A-1E14D4F9EA29}" type="presParOf" srcId="{25CEB49C-9EFB-4EC6-906D-3D8772966C81}" destId="{48480025-D0FF-4799-8394-4DA96AF0CF31}" srcOrd="4" destOrd="0" presId="urn:microsoft.com/office/officeart/2005/8/layout/orgChart1"/>
    <dgm:cxn modelId="{3AD134B0-06DD-4D6E-A9EA-13F4E9F109CB}" type="presParOf" srcId="{25CEB49C-9EFB-4EC6-906D-3D8772966C81}" destId="{8F404A87-A829-44E3-B2BB-C0BD60CDF397}" srcOrd="5" destOrd="0" presId="urn:microsoft.com/office/officeart/2005/8/layout/orgChart1"/>
    <dgm:cxn modelId="{58AE260F-CFC4-412F-AF67-F0F4B8F569CD}" type="presParOf" srcId="{8F404A87-A829-44E3-B2BB-C0BD60CDF397}" destId="{DA1B2548-F7E2-49E3-89FF-0B7BC65C271B}" srcOrd="0" destOrd="0" presId="urn:microsoft.com/office/officeart/2005/8/layout/orgChart1"/>
    <dgm:cxn modelId="{889E5154-C225-435C-91D6-748A3101E94A}" type="presParOf" srcId="{DA1B2548-F7E2-49E3-89FF-0B7BC65C271B}" destId="{ABE9FC8E-C5CC-41B2-BE4F-2B7F8719E143}" srcOrd="0" destOrd="0" presId="urn:microsoft.com/office/officeart/2005/8/layout/orgChart1"/>
    <dgm:cxn modelId="{370F8498-6D41-417B-87D6-A8BE2F567CCB}" type="presParOf" srcId="{DA1B2548-F7E2-49E3-89FF-0B7BC65C271B}" destId="{6B237302-878E-45C0-B7C8-9B63C322B02A}" srcOrd="1" destOrd="0" presId="urn:microsoft.com/office/officeart/2005/8/layout/orgChart1"/>
    <dgm:cxn modelId="{677AD97D-1D8C-4287-9167-90C337038B43}" type="presParOf" srcId="{8F404A87-A829-44E3-B2BB-C0BD60CDF397}" destId="{C12A4972-DE91-447B-B4F5-DBDF0F58E3D3}" srcOrd="1" destOrd="0" presId="urn:microsoft.com/office/officeart/2005/8/layout/orgChart1"/>
    <dgm:cxn modelId="{409FC96C-7424-44CD-85FE-89FB8E122237}" type="presParOf" srcId="{8F404A87-A829-44E3-B2BB-C0BD60CDF397}" destId="{2ACF2172-3B7D-40C8-A1F8-BC963EAF94D5}" srcOrd="2" destOrd="0" presId="urn:microsoft.com/office/officeart/2005/8/layout/orgChart1"/>
    <dgm:cxn modelId="{84DF3530-D42F-4874-BBD3-7423BD9861C2}" type="presParOf" srcId="{AE20AF4B-B3B3-4B2D-9AAE-A5C88FBE0C69}" destId="{7D4625DD-CC6A-4BAB-BBE1-80D0AC3C50A0}" srcOrd="2" destOrd="0" presId="urn:microsoft.com/office/officeart/2005/8/layout/orgChart1"/>
    <dgm:cxn modelId="{E3A3AE91-B6E0-4A14-9408-74171C9273EA}" type="presParOf" srcId="{FCA77571-D03F-4734-8798-30ACBD446FCA}" destId="{EEBDD890-4938-45DC-9E20-16EA541DCC29}" srcOrd="2" destOrd="0" presId="urn:microsoft.com/office/officeart/2005/8/layout/orgChart1"/>
    <dgm:cxn modelId="{1DCB61C9-3F44-45B5-8AFA-7DDCF71D31DD}" type="presParOf" srcId="{FCA77571-D03F-4734-8798-30ACBD446FCA}" destId="{8F8FE874-94D7-4386-A177-F10EB93285A8}" srcOrd="3" destOrd="0" presId="urn:microsoft.com/office/officeart/2005/8/layout/orgChart1"/>
    <dgm:cxn modelId="{807C9719-A2FE-4661-B9F9-D831FD0BF8FF}" type="presParOf" srcId="{8F8FE874-94D7-4386-A177-F10EB93285A8}" destId="{94CB3342-0304-43DE-9BA6-874DD2782C89}" srcOrd="0" destOrd="0" presId="urn:microsoft.com/office/officeart/2005/8/layout/orgChart1"/>
    <dgm:cxn modelId="{32D4FB4F-5129-40EF-9029-6664C2AF7B3C}" type="presParOf" srcId="{94CB3342-0304-43DE-9BA6-874DD2782C89}" destId="{EA1F9752-DC90-4557-B1A6-E8C8E77A5730}" srcOrd="0" destOrd="0" presId="urn:microsoft.com/office/officeart/2005/8/layout/orgChart1"/>
    <dgm:cxn modelId="{43936639-988E-4FED-981D-61484245A17B}" type="presParOf" srcId="{94CB3342-0304-43DE-9BA6-874DD2782C89}" destId="{8BB4D729-11B0-4DE0-8757-A08F970C248A}" srcOrd="1" destOrd="0" presId="urn:microsoft.com/office/officeart/2005/8/layout/orgChart1"/>
    <dgm:cxn modelId="{B119A353-14D6-4176-81D8-513F6834A6A8}" type="presParOf" srcId="{8F8FE874-94D7-4386-A177-F10EB93285A8}" destId="{477C9BE6-A894-43F9-9B7F-3AC804776EC1}" srcOrd="1" destOrd="0" presId="urn:microsoft.com/office/officeart/2005/8/layout/orgChart1"/>
    <dgm:cxn modelId="{3506D399-0902-4956-A00C-2B643242AC27}" type="presParOf" srcId="{477C9BE6-A894-43F9-9B7F-3AC804776EC1}" destId="{FA0439AF-E709-473A-BA72-B760D1D3D893}" srcOrd="0" destOrd="0" presId="urn:microsoft.com/office/officeart/2005/8/layout/orgChart1"/>
    <dgm:cxn modelId="{2112CBBA-F214-48E1-9DA8-AAF6E1E497F1}" type="presParOf" srcId="{477C9BE6-A894-43F9-9B7F-3AC804776EC1}" destId="{DD856EB5-9E66-4A17-B9C9-8F973C3CF00A}" srcOrd="1" destOrd="0" presId="urn:microsoft.com/office/officeart/2005/8/layout/orgChart1"/>
    <dgm:cxn modelId="{876403F6-5FA3-4793-B0FB-AF92042E5535}" type="presParOf" srcId="{DD856EB5-9E66-4A17-B9C9-8F973C3CF00A}" destId="{28A77536-8AB7-4B91-BF20-1D1B6999C4CD}" srcOrd="0" destOrd="0" presId="urn:microsoft.com/office/officeart/2005/8/layout/orgChart1"/>
    <dgm:cxn modelId="{69E7D52C-B296-4B58-B1D2-1C3E871DCA64}" type="presParOf" srcId="{28A77536-8AB7-4B91-BF20-1D1B6999C4CD}" destId="{CC2A98E0-B19F-4E50-9F38-0D0A04EAA5B7}" srcOrd="0" destOrd="0" presId="urn:microsoft.com/office/officeart/2005/8/layout/orgChart1"/>
    <dgm:cxn modelId="{D82AEC7E-FF9C-445A-B7A9-AF352A16112E}" type="presParOf" srcId="{28A77536-8AB7-4B91-BF20-1D1B6999C4CD}" destId="{95BC2B30-0DB9-4154-83AD-AF1A59C5C5FA}" srcOrd="1" destOrd="0" presId="urn:microsoft.com/office/officeart/2005/8/layout/orgChart1"/>
    <dgm:cxn modelId="{3D0BA91E-A8A8-4C78-B49C-F11354362968}" type="presParOf" srcId="{DD856EB5-9E66-4A17-B9C9-8F973C3CF00A}" destId="{047C06B2-65B9-452D-AD44-703EF08DD6A5}" srcOrd="1" destOrd="0" presId="urn:microsoft.com/office/officeart/2005/8/layout/orgChart1"/>
    <dgm:cxn modelId="{991D1040-8715-4520-AF51-F9FB9CE3603B}" type="presParOf" srcId="{DD856EB5-9E66-4A17-B9C9-8F973C3CF00A}" destId="{78C11D6E-02E5-47B3-B367-7998E0DC5D01}" srcOrd="2" destOrd="0" presId="urn:microsoft.com/office/officeart/2005/8/layout/orgChart1"/>
    <dgm:cxn modelId="{A69DCD70-373E-4FE1-A1D6-426D43F79F3B}" type="presParOf" srcId="{477C9BE6-A894-43F9-9B7F-3AC804776EC1}" destId="{4500B307-3F86-4C06-B0C2-A4734727D2DE}" srcOrd="2" destOrd="0" presId="urn:microsoft.com/office/officeart/2005/8/layout/orgChart1"/>
    <dgm:cxn modelId="{FFF4969E-CA7B-4D85-B6FF-8BF8ACBA611E}" type="presParOf" srcId="{477C9BE6-A894-43F9-9B7F-3AC804776EC1}" destId="{68D994C8-4716-4E34-A787-67E92B6AEFF8}" srcOrd="3" destOrd="0" presId="urn:microsoft.com/office/officeart/2005/8/layout/orgChart1"/>
    <dgm:cxn modelId="{2DE1C605-65D9-4B88-A6D1-63F6E7FAAFC9}" type="presParOf" srcId="{68D994C8-4716-4E34-A787-67E92B6AEFF8}" destId="{AB5DAB2F-A828-427B-987E-2D9EE0758E2A}" srcOrd="0" destOrd="0" presId="urn:microsoft.com/office/officeart/2005/8/layout/orgChart1"/>
    <dgm:cxn modelId="{C22856A1-39BD-48C1-9F58-A243AAC52BEC}" type="presParOf" srcId="{AB5DAB2F-A828-427B-987E-2D9EE0758E2A}" destId="{4F7BFD98-CC97-4AC2-A0E5-47A1391F2F4C}" srcOrd="0" destOrd="0" presId="urn:microsoft.com/office/officeart/2005/8/layout/orgChart1"/>
    <dgm:cxn modelId="{84B3F2CA-2349-445A-A541-201FC1A7A92D}" type="presParOf" srcId="{AB5DAB2F-A828-427B-987E-2D9EE0758E2A}" destId="{632DD9C9-A918-4870-B33D-4B944675D8EB}" srcOrd="1" destOrd="0" presId="urn:microsoft.com/office/officeart/2005/8/layout/orgChart1"/>
    <dgm:cxn modelId="{E475C161-A5E5-4151-A076-20CCC8380A0D}" type="presParOf" srcId="{68D994C8-4716-4E34-A787-67E92B6AEFF8}" destId="{A2C2F67B-F1EF-4442-9F35-DC35210C9A13}" srcOrd="1" destOrd="0" presId="urn:microsoft.com/office/officeart/2005/8/layout/orgChart1"/>
    <dgm:cxn modelId="{C6515AFE-8D7C-4F08-949E-8CF37BF8BDEB}" type="presParOf" srcId="{68D994C8-4716-4E34-A787-67E92B6AEFF8}" destId="{C862B09A-092D-487F-823B-AEFCADD2630E}" srcOrd="2" destOrd="0" presId="urn:microsoft.com/office/officeart/2005/8/layout/orgChart1"/>
    <dgm:cxn modelId="{7637B53F-D90F-46D6-977C-1467BF9FB93B}" type="presParOf" srcId="{477C9BE6-A894-43F9-9B7F-3AC804776EC1}" destId="{72B96357-6E44-47D7-BE34-518054577C9B}" srcOrd="4" destOrd="0" presId="urn:microsoft.com/office/officeart/2005/8/layout/orgChart1"/>
    <dgm:cxn modelId="{88EE868D-6449-4ECE-AD67-D0C1CA5B1ED7}" type="presParOf" srcId="{477C9BE6-A894-43F9-9B7F-3AC804776EC1}" destId="{4CE6D744-1F08-45E5-98C4-524CB257F897}" srcOrd="5" destOrd="0" presId="urn:microsoft.com/office/officeart/2005/8/layout/orgChart1"/>
    <dgm:cxn modelId="{05710FC4-32F5-4844-9E7E-1906ED81C955}" type="presParOf" srcId="{4CE6D744-1F08-45E5-98C4-524CB257F897}" destId="{5BF2E21B-7E0F-4522-AAEA-0AD55C10095B}" srcOrd="0" destOrd="0" presId="urn:microsoft.com/office/officeart/2005/8/layout/orgChart1"/>
    <dgm:cxn modelId="{23221774-AACF-49F4-835C-ECA3D557A69D}" type="presParOf" srcId="{5BF2E21B-7E0F-4522-AAEA-0AD55C10095B}" destId="{CB5127E2-F86A-44B3-9CBE-297EFB24B5FD}" srcOrd="0" destOrd="0" presId="urn:microsoft.com/office/officeart/2005/8/layout/orgChart1"/>
    <dgm:cxn modelId="{46EBEB0A-63A2-4AF1-84F0-70387831206A}" type="presParOf" srcId="{5BF2E21B-7E0F-4522-AAEA-0AD55C10095B}" destId="{0006479D-5497-49EB-8266-F3CAB09D6083}" srcOrd="1" destOrd="0" presId="urn:microsoft.com/office/officeart/2005/8/layout/orgChart1"/>
    <dgm:cxn modelId="{02E5AFF5-F979-4A22-B004-3BEEFB51746C}" type="presParOf" srcId="{4CE6D744-1F08-45E5-98C4-524CB257F897}" destId="{FAAA73FF-4F05-4354-BEF4-8B9353DF540C}" srcOrd="1" destOrd="0" presId="urn:microsoft.com/office/officeart/2005/8/layout/orgChart1"/>
    <dgm:cxn modelId="{AB3FC507-472B-4261-9289-F572A8D09051}" type="presParOf" srcId="{4CE6D744-1F08-45E5-98C4-524CB257F897}" destId="{A4D04546-D4CE-4123-B6B4-7DA5D7429250}" srcOrd="2" destOrd="0" presId="urn:microsoft.com/office/officeart/2005/8/layout/orgChart1"/>
    <dgm:cxn modelId="{6192C145-67E7-42BB-B5BD-40A8F2379CE1}" type="presParOf" srcId="{8F8FE874-94D7-4386-A177-F10EB93285A8}" destId="{5EE384EB-4CF1-4B17-9E6E-D42D950B9332}" srcOrd="2" destOrd="0" presId="urn:microsoft.com/office/officeart/2005/8/layout/orgChart1"/>
    <dgm:cxn modelId="{36AB2FC9-8825-46E4-96C2-EE4EA78F30B0}" type="presParOf" srcId="{FCA77571-D03F-4734-8798-30ACBD446FCA}" destId="{C99F0041-F1E7-4243-A26B-08AA5D859F12}" srcOrd="4" destOrd="0" presId="urn:microsoft.com/office/officeart/2005/8/layout/orgChart1"/>
    <dgm:cxn modelId="{116C08A2-8C8B-41CE-9C9B-B8FC709986FB}" type="presParOf" srcId="{FCA77571-D03F-4734-8798-30ACBD446FCA}" destId="{1D084CEF-ABE0-4914-B4E0-593486495AF9}" srcOrd="5" destOrd="0" presId="urn:microsoft.com/office/officeart/2005/8/layout/orgChart1"/>
    <dgm:cxn modelId="{06889E29-4414-4E94-AB55-6FE0496570DF}" type="presParOf" srcId="{1D084CEF-ABE0-4914-B4E0-593486495AF9}" destId="{57CE9034-4C5C-4948-8A00-6DDEF936D041}" srcOrd="0" destOrd="0" presId="urn:microsoft.com/office/officeart/2005/8/layout/orgChart1"/>
    <dgm:cxn modelId="{7660CB3F-0D34-4686-8892-7117190392E7}" type="presParOf" srcId="{57CE9034-4C5C-4948-8A00-6DDEF936D041}" destId="{D5A629F6-A2A2-4E9A-B026-7582B7B028B2}" srcOrd="0" destOrd="0" presId="urn:microsoft.com/office/officeart/2005/8/layout/orgChart1"/>
    <dgm:cxn modelId="{407AEE04-FFF5-4FC9-899B-93B46C3D8EC0}" type="presParOf" srcId="{57CE9034-4C5C-4948-8A00-6DDEF936D041}" destId="{2770328C-5DB7-413A-AAE8-5979FF18E4DB}" srcOrd="1" destOrd="0" presId="urn:microsoft.com/office/officeart/2005/8/layout/orgChart1"/>
    <dgm:cxn modelId="{0FE4F656-6126-406C-AC53-C4BF7C2D583C}" type="presParOf" srcId="{1D084CEF-ABE0-4914-B4E0-593486495AF9}" destId="{FBAE23A0-4E5C-4A1A-8C70-02E0E2FA5C12}" srcOrd="1" destOrd="0" presId="urn:microsoft.com/office/officeart/2005/8/layout/orgChart1"/>
    <dgm:cxn modelId="{6ED743E5-3001-4DCD-818F-D47DF25B6A75}" type="presParOf" srcId="{FBAE23A0-4E5C-4A1A-8C70-02E0E2FA5C12}" destId="{DEF2622E-9412-4943-8439-A2740A78ECFE}" srcOrd="0" destOrd="0" presId="urn:microsoft.com/office/officeart/2005/8/layout/orgChart1"/>
    <dgm:cxn modelId="{DB5775ED-A547-470F-B7C0-6E4D7E69B112}" type="presParOf" srcId="{FBAE23A0-4E5C-4A1A-8C70-02E0E2FA5C12}" destId="{5380F15A-9347-495E-B72F-DBBF01F128E2}" srcOrd="1" destOrd="0" presId="urn:microsoft.com/office/officeart/2005/8/layout/orgChart1"/>
    <dgm:cxn modelId="{D74EFD65-9F32-4B34-9710-895533817CA9}" type="presParOf" srcId="{5380F15A-9347-495E-B72F-DBBF01F128E2}" destId="{21542E2B-77A4-40EA-B053-8B234E9EE87E}" srcOrd="0" destOrd="0" presId="urn:microsoft.com/office/officeart/2005/8/layout/orgChart1"/>
    <dgm:cxn modelId="{C8ED3800-AD6D-4F2A-84D9-D24B34A8309F}" type="presParOf" srcId="{21542E2B-77A4-40EA-B053-8B234E9EE87E}" destId="{0D08AAEB-7F3E-4DA5-A3BF-B006AE304341}" srcOrd="0" destOrd="0" presId="urn:microsoft.com/office/officeart/2005/8/layout/orgChart1"/>
    <dgm:cxn modelId="{480B285C-F0CF-4AB1-AD0D-C86ABDDE17C5}" type="presParOf" srcId="{21542E2B-77A4-40EA-B053-8B234E9EE87E}" destId="{789E6FA3-693D-476F-B53F-67680EEA08F0}" srcOrd="1" destOrd="0" presId="urn:microsoft.com/office/officeart/2005/8/layout/orgChart1"/>
    <dgm:cxn modelId="{0941AF5A-DB3C-453D-B97E-BAA0235EA7EB}" type="presParOf" srcId="{5380F15A-9347-495E-B72F-DBBF01F128E2}" destId="{654A1A34-20BF-4031-B9F7-A4AF27BF0D71}" srcOrd="1" destOrd="0" presId="urn:microsoft.com/office/officeart/2005/8/layout/orgChart1"/>
    <dgm:cxn modelId="{66F9BCCA-9725-4006-88E2-267E4725B021}" type="presParOf" srcId="{5380F15A-9347-495E-B72F-DBBF01F128E2}" destId="{A7D3BB93-446C-4FF0-B023-0DCF38BA207E}" srcOrd="2" destOrd="0" presId="urn:microsoft.com/office/officeart/2005/8/layout/orgChart1"/>
    <dgm:cxn modelId="{55FE3253-5965-475C-960E-F0C20E673D9F}" type="presParOf" srcId="{FBAE23A0-4E5C-4A1A-8C70-02E0E2FA5C12}" destId="{9EE21A2A-7121-4384-B25F-1D181AA4E81D}" srcOrd="2" destOrd="0" presId="urn:microsoft.com/office/officeart/2005/8/layout/orgChart1"/>
    <dgm:cxn modelId="{3373896F-93B3-42F3-B326-24E1E84DA414}" type="presParOf" srcId="{FBAE23A0-4E5C-4A1A-8C70-02E0E2FA5C12}" destId="{31CCE6D9-610A-40CD-99DC-FFC214691EFF}" srcOrd="3" destOrd="0" presId="urn:microsoft.com/office/officeart/2005/8/layout/orgChart1"/>
    <dgm:cxn modelId="{1DD842B7-E196-46BE-86B6-151A4BF0C268}" type="presParOf" srcId="{31CCE6D9-610A-40CD-99DC-FFC214691EFF}" destId="{47A65B1B-1734-4353-A79D-B2484063CB73}" srcOrd="0" destOrd="0" presId="urn:microsoft.com/office/officeart/2005/8/layout/orgChart1"/>
    <dgm:cxn modelId="{273E463E-024B-4C22-A440-3FCF4C782971}" type="presParOf" srcId="{47A65B1B-1734-4353-A79D-B2484063CB73}" destId="{A849E156-35A2-4BDF-A39E-EE7FC423C0BF}" srcOrd="0" destOrd="0" presId="urn:microsoft.com/office/officeart/2005/8/layout/orgChart1"/>
    <dgm:cxn modelId="{AC8307DE-91F4-422F-8705-3B911FE8DA07}" type="presParOf" srcId="{47A65B1B-1734-4353-A79D-B2484063CB73}" destId="{35F307E9-C08A-4505-BCC0-205E01BFAC34}" srcOrd="1" destOrd="0" presId="urn:microsoft.com/office/officeart/2005/8/layout/orgChart1"/>
    <dgm:cxn modelId="{F57E11EE-FCB0-4E64-A7B5-BC7A03B056F4}" type="presParOf" srcId="{31CCE6D9-610A-40CD-99DC-FFC214691EFF}" destId="{A8633D4E-C472-4D0C-B5A7-D3205290C651}" srcOrd="1" destOrd="0" presId="urn:microsoft.com/office/officeart/2005/8/layout/orgChart1"/>
    <dgm:cxn modelId="{45351EB4-E8E7-4E70-9D84-001810B55F5D}" type="presParOf" srcId="{31CCE6D9-610A-40CD-99DC-FFC214691EFF}" destId="{17856AF7-1C9B-43F3-861B-55DDA582324A}" srcOrd="2" destOrd="0" presId="urn:microsoft.com/office/officeart/2005/8/layout/orgChart1"/>
    <dgm:cxn modelId="{98A4BDA1-0E15-4715-A184-3E44C42FB292}" type="presParOf" srcId="{FBAE23A0-4E5C-4A1A-8C70-02E0E2FA5C12}" destId="{6A5D50C4-1D35-493B-B1E5-786647F81160}" srcOrd="4" destOrd="0" presId="urn:microsoft.com/office/officeart/2005/8/layout/orgChart1"/>
    <dgm:cxn modelId="{DF6F1F0B-D76D-4D02-9A64-C463D04FCC79}" type="presParOf" srcId="{FBAE23A0-4E5C-4A1A-8C70-02E0E2FA5C12}" destId="{56126F46-5DBB-49BE-9149-8C0B7499D331}" srcOrd="5" destOrd="0" presId="urn:microsoft.com/office/officeart/2005/8/layout/orgChart1"/>
    <dgm:cxn modelId="{829480F4-327F-4928-ADE0-B2D0C79294E4}" type="presParOf" srcId="{56126F46-5DBB-49BE-9149-8C0B7499D331}" destId="{62846B9A-B610-4276-8D2D-D00EC69BB656}" srcOrd="0" destOrd="0" presId="urn:microsoft.com/office/officeart/2005/8/layout/orgChart1"/>
    <dgm:cxn modelId="{FE0D11FF-845E-4635-BCB3-0CC54866C736}" type="presParOf" srcId="{62846B9A-B610-4276-8D2D-D00EC69BB656}" destId="{A2CAE4BC-CA00-43E3-851D-DC4B3AF4D7AA}" srcOrd="0" destOrd="0" presId="urn:microsoft.com/office/officeart/2005/8/layout/orgChart1"/>
    <dgm:cxn modelId="{4F66DA58-B493-4434-8ECB-3D6C5B04813D}" type="presParOf" srcId="{62846B9A-B610-4276-8D2D-D00EC69BB656}" destId="{37651BD0-0C78-45D3-8AE2-18BBB8D3550A}" srcOrd="1" destOrd="0" presId="urn:microsoft.com/office/officeart/2005/8/layout/orgChart1"/>
    <dgm:cxn modelId="{3665C797-E487-43DC-A3E5-5700AA34CC20}" type="presParOf" srcId="{56126F46-5DBB-49BE-9149-8C0B7499D331}" destId="{D7733CB9-ECF9-4872-86C7-DFACEB96BEFA}" srcOrd="1" destOrd="0" presId="urn:microsoft.com/office/officeart/2005/8/layout/orgChart1"/>
    <dgm:cxn modelId="{236A2919-36AD-4839-BC65-52EC9E315A0B}" type="presParOf" srcId="{56126F46-5DBB-49BE-9149-8C0B7499D331}" destId="{660198FE-DD43-4EE6-8A89-BA3115631677}" srcOrd="2" destOrd="0" presId="urn:microsoft.com/office/officeart/2005/8/layout/orgChart1"/>
    <dgm:cxn modelId="{80E76F55-A2C2-40DA-AC4E-2EB5F020581E}" type="presParOf" srcId="{1D084CEF-ABE0-4914-B4E0-593486495AF9}" destId="{DA78606E-D2AB-48EE-AA01-35BF90870C5B}" srcOrd="2" destOrd="0" presId="urn:microsoft.com/office/officeart/2005/8/layout/orgChart1"/>
    <dgm:cxn modelId="{940390FE-658C-41E0-B24B-A25B7C1C3D91}" type="presParOf" srcId="{70FE7149-D385-4B0F-AE3E-93DCCAAD9FCA}" destId="{232B612C-6183-43AC-A385-A07C01311462}" srcOrd="2" destOrd="0" presId="urn:microsoft.com/office/officeart/2005/8/layout/orgChart1"/>
    <dgm:cxn modelId="{964A4ACA-7E4B-4299-B4CD-629D5A83DACF}" type="presParOf" srcId="{A3ED6FA1-78B7-417A-84E7-71A5625AD852}" destId="{2B7A4C1A-076B-46DF-A04D-99C6F599BD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B0C12A-6BCB-4620-9F10-A5E685D253A9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5FB713B6-1641-4102-9AFD-DA34BCE97C2D}">
      <dgm:prSet phldrT="[テキスト]" phldr="1"/>
      <dgm:spPr/>
      <dgm:t>
        <a:bodyPr/>
        <a:lstStyle/>
        <a:p>
          <a:endParaRPr kumimoji="1" lang="ja-JP" altLang="en-US"/>
        </a:p>
      </dgm:t>
    </dgm:pt>
    <dgm:pt modelId="{5804C610-8B5E-45E7-B724-B498CB68E0F4}" type="parTrans" cxnId="{46FF4B16-D246-4B19-AE2F-62E9460E25BD}">
      <dgm:prSet/>
      <dgm:spPr/>
      <dgm:t>
        <a:bodyPr/>
        <a:lstStyle/>
        <a:p>
          <a:endParaRPr kumimoji="1" lang="ja-JP" altLang="en-US"/>
        </a:p>
      </dgm:t>
    </dgm:pt>
    <dgm:pt modelId="{76FCD5AF-9923-42FD-8B0B-6AB68B43F14C}" type="sibTrans" cxnId="{46FF4B16-D246-4B19-AE2F-62E9460E25BD}">
      <dgm:prSet/>
      <dgm:spPr/>
      <dgm:t>
        <a:bodyPr/>
        <a:lstStyle/>
        <a:p>
          <a:endParaRPr kumimoji="1" lang="ja-JP" altLang="en-US"/>
        </a:p>
      </dgm:t>
    </dgm:pt>
    <dgm:pt modelId="{BB6C7DAF-1F07-4604-869B-3BA84E4B3329}">
      <dgm:prSet phldrT="[テキスト]" phldr="1"/>
      <dgm:spPr/>
      <dgm:t>
        <a:bodyPr/>
        <a:lstStyle/>
        <a:p>
          <a:endParaRPr kumimoji="1" lang="ja-JP" altLang="en-US"/>
        </a:p>
      </dgm:t>
    </dgm:pt>
    <dgm:pt modelId="{8B087CFF-C730-43FF-BE30-506CCA923674}" type="parTrans" cxnId="{EE709C4A-8D5F-4D15-B674-4788981A238B}">
      <dgm:prSet/>
      <dgm:spPr/>
      <dgm:t>
        <a:bodyPr/>
        <a:lstStyle/>
        <a:p>
          <a:endParaRPr kumimoji="1" lang="ja-JP" altLang="en-US"/>
        </a:p>
      </dgm:t>
    </dgm:pt>
    <dgm:pt modelId="{DE2F0293-03CF-41B3-A9FF-4CE2D150FB0F}" type="sibTrans" cxnId="{EE709C4A-8D5F-4D15-B674-4788981A238B}">
      <dgm:prSet/>
      <dgm:spPr/>
      <dgm:t>
        <a:bodyPr/>
        <a:lstStyle/>
        <a:p>
          <a:endParaRPr kumimoji="1" lang="ja-JP" altLang="en-US"/>
        </a:p>
      </dgm:t>
    </dgm:pt>
    <dgm:pt modelId="{5DC6BF41-A26A-4F36-9FC4-817DEF378020}">
      <dgm:prSet phldrT="[テキスト]" phldr="1"/>
      <dgm:spPr/>
      <dgm:t>
        <a:bodyPr/>
        <a:lstStyle/>
        <a:p>
          <a:endParaRPr kumimoji="1" lang="ja-JP" altLang="en-US"/>
        </a:p>
      </dgm:t>
    </dgm:pt>
    <dgm:pt modelId="{4832077E-9B2E-48DC-BA1A-CA9C263C0456}" type="parTrans" cxnId="{C519F7B6-5AF9-4802-B924-A0F3FAF390DA}">
      <dgm:prSet/>
      <dgm:spPr/>
      <dgm:t>
        <a:bodyPr/>
        <a:lstStyle/>
        <a:p>
          <a:endParaRPr kumimoji="1" lang="ja-JP" altLang="en-US"/>
        </a:p>
      </dgm:t>
    </dgm:pt>
    <dgm:pt modelId="{9BD17828-F6C0-4C0F-A1E8-707C55A045ED}" type="sibTrans" cxnId="{C519F7B6-5AF9-4802-B924-A0F3FAF390DA}">
      <dgm:prSet/>
      <dgm:spPr/>
      <dgm:t>
        <a:bodyPr/>
        <a:lstStyle/>
        <a:p>
          <a:endParaRPr kumimoji="1" lang="ja-JP" altLang="en-US"/>
        </a:p>
      </dgm:t>
    </dgm:pt>
    <dgm:pt modelId="{1926CDF7-60C1-4BDC-A432-E4A0F074AD46}">
      <dgm:prSet phldrT="[テキスト]" phldr="1"/>
      <dgm:spPr/>
      <dgm:t>
        <a:bodyPr/>
        <a:lstStyle/>
        <a:p>
          <a:endParaRPr kumimoji="1" lang="ja-JP" altLang="en-US"/>
        </a:p>
      </dgm:t>
    </dgm:pt>
    <dgm:pt modelId="{340B169F-2631-43B0-87FB-F916621BA3E2}" type="parTrans" cxnId="{2164DAEB-F882-4E7D-87D6-96480002553F}">
      <dgm:prSet/>
      <dgm:spPr/>
      <dgm:t>
        <a:bodyPr/>
        <a:lstStyle/>
        <a:p>
          <a:endParaRPr kumimoji="1" lang="ja-JP" altLang="en-US"/>
        </a:p>
      </dgm:t>
    </dgm:pt>
    <dgm:pt modelId="{CA134C69-99FD-4E11-8B57-7A939BAF83DD}" type="sibTrans" cxnId="{2164DAEB-F882-4E7D-87D6-96480002553F}">
      <dgm:prSet/>
      <dgm:spPr/>
      <dgm:t>
        <a:bodyPr/>
        <a:lstStyle/>
        <a:p>
          <a:endParaRPr kumimoji="1" lang="ja-JP" altLang="en-US"/>
        </a:p>
      </dgm:t>
    </dgm:pt>
    <dgm:pt modelId="{E0A93414-B2CA-419C-B6E4-2B8E436C5EFC}">
      <dgm:prSet/>
      <dgm:spPr/>
      <dgm:t>
        <a:bodyPr/>
        <a:lstStyle/>
        <a:p>
          <a:endParaRPr kumimoji="1" lang="ja-JP" altLang="en-US"/>
        </a:p>
      </dgm:t>
    </dgm:pt>
    <dgm:pt modelId="{3B27687D-B636-4A0B-8F19-A6A1BA272B4D}" type="parTrans" cxnId="{6B607327-7D2B-4B16-AF7E-549912DE37C2}">
      <dgm:prSet/>
      <dgm:spPr/>
      <dgm:t>
        <a:bodyPr/>
        <a:lstStyle/>
        <a:p>
          <a:endParaRPr kumimoji="1" lang="ja-JP" altLang="en-US"/>
        </a:p>
      </dgm:t>
    </dgm:pt>
    <dgm:pt modelId="{C80C00CB-FB60-4876-9C43-DD231E733DC7}" type="sibTrans" cxnId="{6B607327-7D2B-4B16-AF7E-549912DE37C2}">
      <dgm:prSet/>
      <dgm:spPr/>
      <dgm:t>
        <a:bodyPr/>
        <a:lstStyle/>
        <a:p>
          <a:endParaRPr kumimoji="1" lang="ja-JP" altLang="en-US"/>
        </a:p>
      </dgm:t>
    </dgm:pt>
    <dgm:pt modelId="{325A150E-53B9-4418-9204-C37793B7307B}">
      <dgm:prSet/>
      <dgm:spPr/>
      <dgm:t>
        <a:bodyPr/>
        <a:lstStyle/>
        <a:p>
          <a:endParaRPr kumimoji="1" lang="ja-JP" altLang="en-US"/>
        </a:p>
      </dgm:t>
    </dgm:pt>
    <dgm:pt modelId="{FF3C8F99-C202-43C3-A1F9-74B0313A2B32}" type="parTrans" cxnId="{2CAB352E-0D3E-4CD2-900F-22FC621D221E}">
      <dgm:prSet/>
      <dgm:spPr/>
      <dgm:t>
        <a:bodyPr/>
        <a:lstStyle/>
        <a:p>
          <a:endParaRPr kumimoji="1" lang="ja-JP" altLang="en-US"/>
        </a:p>
      </dgm:t>
    </dgm:pt>
    <dgm:pt modelId="{9554C8D0-3464-42C1-A755-443D3040C078}" type="sibTrans" cxnId="{2CAB352E-0D3E-4CD2-900F-22FC621D221E}">
      <dgm:prSet/>
      <dgm:spPr/>
      <dgm:t>
        <a:bodyPr/>
        <a:lstStyle/>
        <a:p>
          <a:endParaRPr kumimoji="1" lang="ja-JP" altLang="en-US"/>
        </a:p>
      </dgm:t>
    </dgm:pt>
    <dgm:pt modelId="{44BF5166-3933-4340-A2AA-5DB84DF2C764}">
      <dgm:prSet/>
      <dgm:spPr/>
      <dgm:t>
        <a:bodyPr/>
        <a:lstStyle/>
        <a:p>
          <a:endParaRPr kumimoji="1" lang="ja-JP" altLang="en-US"/>
        </a:p>
      </dgm:t>
    </dgm:pt>
    <dgm:pt modelId="{92429506-598E-4372-821D-A988F5BC8CF6}" type="parTrans" cxnId="{FB2D1815-F79E-4416-A5DA-4CCE6BD019C6}">
      <dgm:prSet/>
      <dgm:spPr/>
      <dgm:t>
        <a:bodyPr/>
        <a:lstStyle/>
        <a:p>
          <a:endParaRPr kumimoji="1" lang="ja-JP" altLang="en-US"/>
        </a:p>
      </dgm:t>
    </dgm:pt>
    <dgm:pt modelId="{1EE44426-7134-47EE-BF1C-47CA4494C9DB}" type="sibTrans" cxnId="{FB2D1815-F79E-4416-A5DA-4CCE6BD019C6}">
      <dgm:prSet/>
      <dgm:spPr/>
      <dgm:t>
        <a:bodyPr/>
        <a:lstStyle/>
        <a:p>
          <a:endParaRPr kumimoji="1" lang="ja-JP" altLang="en-US"/>
        </a:p>
      </dgm:t>
    </dgm:pt>
    <dgm:pt modelId="{31644A7C-B627-4D4A-80BC-FE5CCF3155F6}">
      <dgm:prSet/>
      <dgm:spPr/>
      <dgm:t>
        <a:bodyPr/>
        <a:lstStyle/>
        <a:p>
          <a:endParaRPr kumimoji="1" lang="ja-JP" altLang="en-US"/>
        </a:p>
      </dgm:t>
    </dgm:pt>
    <dgm:pt modelId="{494BC7DB-FE5D-48C1-8714-B7E00BD94766}" type="parTrans" cxnId="{F36E8B99-2312-43EE-A306-F87F6D6A16DA}">
      <dgm:prSet/>
      <dgm:spPr/>
      <dgm:t>
        <a:bodyPr/>
        <a:lstStyle/>
        <a:p>
          <a:endParaRPr kumimoji="1" lang="ja-JP" altLang="en-US"/>
        </a:p>
      </dgm:t>
    </dgm:pt>
    <dgm:pt modelId="{70A58B8F-E499-4F84-9B9A-9098AB9B56FD}" type="sibTrans" cxnId="{F36E8B99-2312-43EE-A306-F87F6D6A16DA}">
      <dgm:prSet/>
      <dgm:spPr/>
      <dgm:t>
        <a:bodyPr/>
        <a:lstStyle/>
        <a:p>
          <a:endParaRPr kumimoji="1" lang="ja-JP" altLang="en-US"/>
        </a:p>
      </dgm:t>
    </dgm:pt>
    <dgm:pt modelId="{2C4A3753-C572-4CE8-BB57-2C63EAB820C0}">
      <dgm:prSet/>
      <dgm:spPr/>
      <dgm:t>
        <a:bodyPr/>
        <a:lstStyle/>
        <a:p>
          <a:endParaRPr kumimoji="1" lang="ja-JP" altLang="en-US"/>
        </a:p>
      </dgm:t>
    </dgm:pt>
    <dgm:pt modelId="{DC295C28-E3D0-466A-8A83-C879C183D366}" type="parTrans" cxnId="{3D32B260-5FB0-4F84-8563-085FD0EE46B9}">
      <dgm:prSet/>
      <dgm:spPr/>
      <dgm:t>
        <a:bodyPr/>
        <a:lstStyle/>
        <a:p>
          <a:endParaRPr kumimoji="1" lang="ja-JP" altLang="en-US"/>
        </a:p>
      </dgm:t>
    </dgm:pt>
    <dgm:pt modelId="{3A52779B-3A02-4D11-B1C6-6AF975283A1B}" type="sibTrans" cxnId="{3D32B260-5FB0-4F84-8563-085FD0EE46B9}">
      <dgm:prSet/>
      <dgm:spPr/>
      <dgm:t>
        <a:bodyPr/>
        <a:lstStyle/>
        <a:p>
          <a:endParaRPr kumimoji="1" lang="ja-JP" altLang="en-US"/>
        </a:p>
      </dgm:t>
    </dgm:pt>
    <dgm:pt modelId="{0EC539B8-4DE9-4E95-961A-41E263D9DB63}">
      <dgm:prSet/>
      <dgm:spPr/>
      <dgm:t>
        <a:bodyPr/>
        <a:lstStyle/>
        <a:p>
          <a:endParaRPr kumimoji="1" lang="ja-JP" altLang="en-US"/>
        </a:p>
      </dgm:t>
    </dgm:pt>
    <dgm:pt modelId="{B27DB548-01BE-4F85-B602-F99E36C51449}" type="parTrans" cxnId="{3CB82476-2BE0-49ED-B0BA-F8AFB9447904}">
      <dgm:prSet/>
      <dgm:spPr/>
      <dgm:t>
        <a:bodyPr/>
        <a:lstStyle/>
        <a:p>
          <a:endParaRPr kumimoji="1" lang="ja-JP" altLang="en-US"/>
        </a:p>
      </dgm:t>
    </dgm:pt>
    <dgm:pt modelId="{7D6F4B43-5AE6-4800-B2CD-F74EAF092AC6}" type="sibTrans" cxnId="{3CB82476-2BE0-49ED-B0BA-F8AFB9447904}">
      <dgm:prSet/>
      <dgm:spPr/>
      <dgm:t>
        <a:bodyPr/>
        <a:lstStyle/>
        <a:p>
          <a:endParaRPr kumimoji="1" lang="ja-JP" altLang="en-US"/>
        </a:p>
      </dgm:t>
    </dgm:pt>
    <dgm:pt modelId="{5BAC4292-2AB1-469A-8C3F-2FF4DE364E9A}">
      <dgm:prSet/>
      <dgm:spPr/>
      <dgm:t>
        <a:bodyPr/>
        <a:lstStyle/>
        <a:p>
          <a:endParaRPr kumimoji="1" lang="ja-JP" altLang="en-US"/>
        </a:p>
      </dgm:t>
    </dgm:pt>
    <dgm:pt modelId="{F6CF1C44-3196-4692-976E-0A8BDD7783B1}" type="parTrans" cxnId="{B396D667-A43A-4E95-9E27-33B731115838}">
      <dgm:prSet/>
      <dgm:spPr/>
      <dgm:t>
        <a:bodyPr/>
        <a:lstStyle/>
        <a:p>
          <a:endParaRPr kumimoji="1" lang="ja-JP" altLang="en-US"/>
        </a:p>
      </dgm:t>
    </dgm:pt>
    <dgm:pt modelId="{2071E2CF-47B3-44BC-AC4B-36316468D678}" type="sibTrans" cxnId="{B396D667-A43A-4E95-9E27-33B731115838}">
      <dgm:prSet/>
      <dgm:spPr/>
      <dgm:t>
        <a:bodyPr/>
        <a:lstStyle/>
        <a:p>
          <a:endParaRPr kumimoji="1" lang="ja-JP" altLang="en-US"/>
        </a:p>
      </dgm:t>
    </dgm:pt>
    <dgm:pt modelId="{7DFAB88D-F5B1-4085-8500-42EC160FA1F4}">
      <dgm:prSet/>
      <dgm:spPr/>
      <dgm:t>
        <a:bodyPr/>
        <a:lstStyle/>
        <a:p>
          <a:endParaRPr kumimoji="1" lang="ja-JP" altLang="en-US"/>
        </a:p>
      </dgm:t>
    </dgm:pt>
    <dgm:pt modelId="{6A567E0B-0DEF-4667-960A-31E4B099BD7B}" type="parTrans" cxnId="{62B59A47-3EDA-4EA3-919D-147E0A814567}">
      <dgm:prSet/>
      <dgm:spPr/>
      <dgm:t>
        <a:bodyPr/>
        <a:lstStyle/>
        <a:p>
          <a:endParaRPr kumimoji="1" lang="ja-JP" altLang="en-US"/>
        </a:p>
      </dgm:t>
    </dgm:pt>
    <dgm:pt modelId="{7CB2E351-C619-452D-BA7D-07DA28351C7E}" type="sibTrans" cxnId="{62B59A47-3EDA-4EA3-919D-147E0A814567}">
      <dgm:prSet/>
      <dgm:spPr/>
      <dgm:t>
        <a:bodyPr/>
        <a:lstStyle/>
        <a:p>
          <a:endParaRPr kumimoji="1" lang="ja-JP" altLang="en-US"/>
        </a:p>
      </dgm:t>
    </dgm:pt>
    <dgm:pt modelId="{64280921-338F-4867-84C9-D1F579848392}">
      <dgm:prSet/>
      <dgm:spPr/>
      <dgm:t>
        <a:bodyPr/>
        <a:lstStyle/>
        <a:p>
          <a:endParaRPr kumimoji="1" lang="ja-JP" altLang="en-US"/>
        </a:p>
      </dgm:t>
    </dgm:pt>
    <dgm:pt modelId="{BA4B5CFD-1867-40F8-837A-461883D8060A}" type="parTrans" cxnId="{A5D50401-BC11-42E3-8A4F-E79994DF9036}">
      <dgm:prSet/>
      <dgm:spPr/>
      <dgm:t>
        <a:bodyPr/>
        <a:lstStyle/>
        <a:p>
          <a:endParaRPr kumimoji="1" lang="ja-JP" altLang="en-US"/>
        </a:p>
      </dgm:t>
    </dgm:pt>
    <dgm:pt modelId="{D90FCA9F-DAAC-462A-9818-847201F4417B}" type="sibTrans" cxnId="{A5D50401-BC11-42E3-8A4F-E79994DF9036}">
      <dgm:prSet/>
      <dgm:spPr/>
      <dgm:t>
        <a:bodyPr/>
        <a:lstStyle/>
        <a:p>
          <a:endParaRPr kumimoji="1" lang="ja-JP" altLang="en-US"/>
        </a:p>
      </dgm:t>
    </dgm:pt>
    <dgm:pt modelId="{0C720EDB-F8EE-4BD6-95D8-5EB34AB72059}">
      <dgm:prSet/>
      <dgm:spPr/>
      <dgm:t>
        <a:bodyPr/>
        <a:lstStyle/>
        <a:p>
          <a:endParaRPr kumimoji="1" lang="ja-JP" altLang="en-US"/>
        </a:p>
      </dgm:t>
    </dgm:pt>
    <dgm:pt modelId="{472D6AA6-E9C0-403E-BB9B-BBB759E2C9BE}" type="parTrans" cxnId="{92269C2B-E6D9-4911-B70B-A8D6D5847186}">
      <dgm:prSet/>
      <dgm:spPr/>
      <dgm:t>
        <a:bodyPr/>
        <a:lstStyle/>
        <a:p>
          <a:endParaRPr kumimoji="1" lang="ja-JP" altLang="en-US"/>
        </a:p>
      </dgm:t>
    </dgm:pt>
    <dgm:pt modelId="{3CBEF1C8-8207-46CB-98A4-C678DC6E291D}" type="sibTrans" cxnId="{92269C2B-E6D9-4911-B70B-A8D6D5847186}">
      <dgm:prSet/>
      <dgm:spPr/>
      <dgm:t>
        <a:bodyPr/>
        <a:lstStyle/>
        <a:p>
          <a:endParaRPr kumimoji="1" lang="ja-JP" altLang="en-US"/>
        </a:p>
      </dgm:t>
    </dgm:pt>
    <dgm:pt modelId="{E0B337ED-2542-4D77-A98C-2252BEA2B9CD}">
      <dgm:prSet/>
      <dgm:spPr/>
      <dgm:t>
        <a:bodyPr/>
        <a:lstStyle/>
        <a:p>
          <a:endParaRPr kumimoji="1" lang="ja-JP" altLang="en-US"/>
        </a:p>
      </dgm:t>
    </dgm:pt>
    <dgm:pt modelId="{FE5A7D2E-8534-4869-87E9-794709C30DC4}" type="parTrans" cxnId="{0F574BC8-6FC1-4B2D-93A9-7CC62E9C4E86}">
      <dgm:prSet/>
      <dgm:spPr/>
      <dgm:t>
        <a:bodyPr/>
        <a:lstStyle/>
        <a:p>
          <a:endParaRPr kumimoji="1" lang="ja-JP" altLang="en-US"/>
        </a:p>
      </dgm:t>
    </dgm:pt>
    <dgm:pt modelId="{E6598EFA-AC94-4761-8D55-F7FF6D57F32F}" type="sibTrans" cxnId="{0F574BC8-6FC1-4B2D-93A9-7CC62E9C4E86}">
      <dgm:prSet/>
      <dgm:spPr/>
      <dgm:t>
        <a:bodyPr/>
        <a:lstStyle/>
        <a:p>
          <a:endParaRPr kumimoji="1" lang="ja-JP" altLang="en-US"/>
        </a:p>
      </dgm:t>
    </dgm:pt>
    <dgm:pt modelId="{11214960-58E7-4060-8347-183B40C2EB89}">
      <dgm:prSet/>
      <dgm:spPr/>
      <dgm:t>
        <a:bodyPr/>
        <a:lstStyle/>
        <a:p>
          <a:endParaRPr kumimoji="1" lang="ja-JP" altLang="en-US"/>
        </a:p>
      </dgm:t>
    </dgm:pt>
    <dgm:pt modelId="{635E68BD-BE36-4FF9-81EF-BB8B4CB6BB48}" type="parTrans" cxnId="{50CD5F7A-58DE-4243-B513-0403CC2DC7AD}">
      <dgm:prSet/>
      <dgm:spPr/>
      <dgm:t>
        <a:bodyPr/>
        <a:lstStyle/>
        <a:p>
          <a:endParaRPr kumimoji="1" lang="ja-JP" altLang="en-US"/>
        </a:p>
      </dgm:t>
    </dgm:pt>
    <dgm:pt modelId="{FACC721A-1DE1-4483-9101-67F7B8FB1ACA}" type="sibTrans" cxnId="{50CD5F7A-58DE-4243-B513-0403CC2DC7AD}">
      <dgm:prSet/>
      <dgm:spPr/>
      <dgm:t>
        <a:bodyPr/>
        <a:lstStyle/>
        <a:p>
          <a:endParaRPr kumimoji="1" lang="ja-JP" altLang="en-US"/>
        </a:p>
      </dgm:t>
    </dgm:pt>
    <dgm:pt modelId="{FAECD488-41AD-429F-9248-3B5A72227EBF}">
      <dgm:prSet/>
      <dgm:spPr/>
      <dgm:t>
        <a:bodyPr/>
        <a:lstStyle/>
        <a:p>
          <a:endParaRPr kumimoji="1" lang="ja-JP" altLang="en-US"/>
        </a:p>
      </dgm:t>
    </dgm:pt>
    <dgm:pt modelId="{23A691AE-C049-4909-A2D9-0BD0813DAF7D}" type="parTrans" cxnId="{CD1A81B5-3CA6-47A1-9857-6470D0E32D63}">
      <dgm:prSet/>
      <dgm:spPr/>
      <dgm:t>
        <a:bodyPr/>
        <a:lstStyle/>
        <a:p>
          <a:endParaRPr kumimoji="1" lang="ja-JP" altLang="en-US"/>
        </a:p>
      </dgm:t>
    </dgm:pt>
    <dgm:pt modelId="{A556D1C0-06C7-404D-9D45-EBDCCD45D8AB}" type="sibTrans" cxnId="{CD1A81B5-3CA6-47A1-9857-6470D0E32D63}">
      <dgm:prSet/>
      <dgm:spPr/>
      <dgm:t>
        <a:bodyPr/>
        <a:lstStyle/>
        <a:p>
          <a:endParaRPr kumimoji="1" lang="ja-JP" altLang="en-US"/>
        </a:p>
      </dgm:t>
    </dgm:pt>
    <dgm:pt modelId="{2743936C-04A8-4E3D-8377-985CBA3D5CE2}">
      <dgm:prSet/>
      <dgm:spPr/>
      <dgm:t>
        <a:bodyPr/>
        <a:lstStyle/>
        <a:p>
          <a:endParaRPr kumimoji="1" lang="ja-JP" altLang="en-US"/>
        </a:p>
      </dgm:t>
    </dgm:pt>
    <dgm:pt modelId="{C92F1C00-151E-47C9-8DDB-62A96C011806}" type="parTrans" cxnId="{6B1D2B80-5AB0-4C06-A93C-7BE2A53093B7}">
      <dgm:prSet/>
      <dgm:spPr/>
      <dgm:t>
        <a:bodyPr/>
        <a:lstStyle/>
        <a:p>
          <a:endParaRPr kumimoji="1" lang="ja-JP" altLang="en-US"/>
        </a:p>
      </dgm:t>
    </dgm:pt>
    <dgm:pt modelId="{78A58B32-C48D-4A2E-9C5E-AAB12F3D098F}" type="sibTrans" cxnId="{6B1D2B80-5AB0-4C06-A93C-7BE2A53093B7}">
      <dgm:prSet/>
      <dgm:spPr/>
      <dgm:t>
        <a:bodyPr/>
        <a:lstStyle/>
        <a:p>
          <a:endParaRPr kumimoji="1" lang="ja-JP" altLang="en-US"/>
        </a:p>
      </dgm:t>
    </dgm:pt>
    <dgm:pt modelId="{8547F882-8D5F-443C-8AF1-396366025A79}">
      <dgm:prSet/>
      <dgm:spPr/>
      <dgm:t>
        <a:bodyPr/>
        <a:lstStyle/>
        <a:p>
          <a:endParaRPr kumimoji="1" lang="ja-JP" altLang="en-US"/>
        </a:p>
      </dgm:t>
    </dgm:pt>
    <dgm:pt modelId="{5DF2B357-3438-49D1-A871-5CC543B0EB9E}" type="parTrans" cxnId="{FAF64FD6-4FE2-43CD-A914-F438D0CB048B}">
      <dgm:prSet/>
      <dgm:spPr/>
      <dgm:t>
        <a:bodyPr/>
        <a:lstStyle/>
        <a:p>
          <a:endParaRPr kumimoji="1" lang="ja-JP" altLang="en-US"/>
        </a:p>
      </dgm:t>
    </dgm:pt>
    <dgm:pt modelId="{A80C2260-3C84-45BF-90C9-9E21AD9FE90F}" type="sibTrans" cxnId="{FAF64FD6-4FE2-43CD-A914-F438D0CB048B}">
      <dgm:prSet/>
      <dgm:spPr/>
      <dgm:t>
        <a:bodyPr/>
        <a:lstStyle/>
        <a:p>
          <a:endParaRPr kumimoji="1" lang="ja-JP" altLang="en-US"/>
        </a:p>
      </dgm:t>
    </dgm:pt>
    <dgm:pt modelId="{872ED829-C5F1-4FFF-BF08-47C2D2EB3468}">
      <dgm:prSet/>
      <dgm:spPr/>
      <dgm:t>
        <a:bodyPr/>
        <a:lstStyle/>
        <a:p>
          <a:endParaRPr kumimoji="1" lang="ja-JP" altLang="en-US"/>
        </a:p>
      </dgm:t>
    </dgm:pt>
    <dgm:pt modelId="{6F834997-E568-409D-895D-F02B557A468E}" type="parTrans" cxnId="{EBE7BB75-596E-4036-8629-A12D7C872D3F}">
      <dgm:prSet/>
      <dgm:spPr/>
      <dgm:t>
        <a:bodyPr/>
        <a:lstStyle/>
        <a:p>
          <a:endParaRPr kumimoji="1" lang="ja-JP" altLang="en-US"/>
        </a:p>
      </dgm:t>
    </dgm:pt>
    <dgm:pt modelId="{7322B749-CAC0-41A6-8D38-CA77315913A6}" type="sibTrans" cxnId="{EBE7BB75-596E-4036-8629-A12D7C872D3F}">
      <dgm:prSet/>
      <dgm:spPr/>
      <dgm:t>
        <a:bodyPr/>
        <a:lstStyle/>
        <a:p>
          <a:endParaRPr kumimoji="1" lang="ja-JP" altLang="en-US"/>
        </a:p>
      </dgm:t>
    </dgm:pt>
    <dgm:pt modelId="{06D278DE-AAD0-46C8-9442-48E712498CDE}">
      <dgm:prSet/>
      <dgm:spPr/>
      <dgm:t>
        <a:bodyPr/>
        <a:lstStyle/>
        <a:p>
          <a:endParaRPr kumimoji="1" lang="ja-JP" altLang="en-US"/>
        </a:p>
      </dgm:t>
    </dgm:pt>
    <dgm:pt modelId="{4E114FCC-A79E-40B4-9F1A-076089979079}" type="parTrans" cxnId="{51833060-42F7-4C68-8AB5-C99A645F77A5}">
      <dgm:prSet/>
      <dgm:spPr/>
      <dgm:t>
        <a:bodyPr/>
        <a:lstStyle/>
        <a:p>
          <a:endParaRPr kumimoji="1" lang="ja-JP" altLang="en-US"/>
        </a:p>
      </dgm:t>
    </dgm:pt>
    <dgm:pt modelId="{6FC7D278-A60E-4C6A-97E7-30BFFF8467DD}" type="sibTrans" cxnId="{51833060-42F7-4C68-8AB5-C99A645F77A5}">
      <dgm:prSet/>
      <dgm:spPr/>
      <dgm:t>
        <a:bodyPr/>
        <a:lstStyle/>
        <a:p>
          <a:endParaRPr kumimoji="1" lang="ja-JP" altLang="en-US"/>
        </a:p>
      </dgm:t>
    </dgm:pt>
    <dgm:pt modelId="{D0F7386A-039A-4A34-929C-8AD6FAB859E4}">
      <dgm:prSet/>
      <dgm:spPr/>
      <dgm:t>
        <a:bodyPr/>
        <a:lstStyle/>
        <a:p>
          <a:endParaRPr kumimoji="1" lang="ja-JP" altLang="en-US"/>
        </a:p>
      </dgm:t>
    </dgm:pt>
    <dgm:pt modelId="{2ED31036-3626-4C58-BEB2-C9F6EE844F29}" type="parTrans" cxnId="{33143554-A25B-48EC-B263-A90986753728}">
      <dgm:prSet/>
      <dgm:spPr/>
      <dgm:t>
        <a:bodyPr/>
        <a:lstStyle/>
        <a:p>
          <a:endParaRPr kumimoji="1" lang="ja-JP" altLang="en-US"/>
        </a:p>
      </dgm:t>
    </dgm:pt>
    <dgm:pt modelId="{BD6471CF-8D7D-4C59-B69B-87F0F2765F75}" type="sibTrans" cxnId="{33143554-A25B-48EC-B263-A90986753728}">
      <dgm:prSet/>
      <dgm:spPr/>
      <dgm:t>
        <a:bodyPr/>
        <a:lstStyle/>
        <a:p>
          <a:endParaRPr kumimoji="1" lang="ja-JP" altLang="en-US"/>
        </a:p>
      </dgm:t>
    </dgm:pt>
    <dgm:pt modelId="{F0438328-8640-4EB7-B60D-B52670A39DBC}">
      <dgm:prSet/>
      <dgm:spPr/>
      <dgm:t>
        <a:bodyPr/>
        <a:lstStyle/>
        <a:p>
          <a:endParaRPr kumimoji="1" lang="ja-JP" altLang="en-US"/>
        </a:p>
      </dgm:t>
    </dgm:pt>
    <dgm:pt modelId="{DAC607BA-0AB3-47E8-A550-B2EAA8AC3B88}" type="parTrans" cxnId="{2C6C0D8F-CED7-43D8-AC43-C0B21DFB85B6}">
      <dgm:prSet/>
      <dgm:spPr/>
      <dgm:t>
        <a:bodyPr/>
        <a:lstStyle/>
        <a:p>
          <a:endParaRPr kumimoji="1" lang="ja-JP" altLang="en-US"/>
        </a:p>
      </dgm:t>
    </dgm:pt>
    <dgm:pt modelId="{F3625162-605D-4C85-A6B3-62ABE4870E69}" type="sibTrans" cxnId="{2C6C0D8F-CED7-43D8-AC43-C0B21DFB85B6}">
      <dgm:prSet/>
      <dgm:spPr/>
      <dgm:t>
        <a:bodyPr/>
        <a:lstStyle/>
        <a:p>
          <a:endParaRPr kumimoji="1" lang="ja-JP" altLang="en-US"/>
        </a:p>
      </dgm:t>
    </dgm:pt>
    <dgm:pt modelId="{91E26DCE-A8B0-4C05-83B5-C0AC8CF707D9}">
      <dgm:prSet/>
      <dgm:spPr/>
      <dgm:t>
        <a:bodyPr/>
        <a:lstStyle/>
        <a:p>
          <a:endParaRPr kumimoji="1" lang="ja-JP" altLang="en-US"/>
        </a:p>
      </dgm:t>
    </dgm:pt>
    <dgm:pt modelId="{B56F6556-AA0C-4265-A000-A158E83CF20C}" type="parTrans" cxnId="{08AA1308-4660-4501-B2FF-4B41102DF9BD}">
      <dgm:prSet/>
      <dgm:spPr/>
      <dgm:t>
        <a:bodyPr/>
        <a:lstStyle/>
        <a:p>
          <a:endParaRPr kumimoji="1" lang="ja-JP" altLang="en-US"/>
        </a:p>
      </dgm:t>
    </dgm:pt>
    <dgm:pt modelId="{C330293D-F737-4B65-B0A1-DA95254C7353}" type="sibTrans" cxnId="{08AA1308-4660-4501-B2FF-4B41102DF9BD}">
      <dgm:prSet/>
      <dgm:spPr/>
      <dgm:t>
        <a:bodyPr/>
        <a:lstStyle/>
        <a:p>
          <a:endParaRPr kumimoji="1" lang="ja-JP" altLang="en-US"/>
        </a:p>
      </dgm:t>
    </dgm:pt>
    <dgm:pt modelId="{F8C24C7E-500C-4C0F-8579-1B45355F2C95}">
      <dgm:prSet/>
      <dgm:spPr/>
      <dgm:t>
        <a:bodyPr/>
        <a:lstStyle/>
        <a:p>
          <a:endParaRPr kumimoji="1" lang="ja-JP" altLang="en-US"/>
        </a:p>
      </dgm:t>
    </dgm:pt>
    <dgm:pt modelId="{43CB3A21-01FD-4CE5-8329-28B3CC1DE747}" type="parTrans" cxnId="{31404C46-DA32-400A-879A-8AF02C483218}">
      <dgm:prSet/>
      <dgm:spPr/>
      <dgm:t>
        <a:bodyPr/>
        <a:lstStyle/>
        <a:p>
          <a:endParaRPr kumimoji="1" lang="ja-JP" altLang="en-US"/>
        </a:p>
      </dgm:t>
    </dgm:pt>
    <dgm:pt modelId="{99B06DCC-F6F9-405E-850A-58BA90EBEE2E}" type="sibTrans" cxnId="{31404C46-DA32-400A-879A-8AF02C483218}">
      <dgm:prSet/>
      <dgm:spPr/>
      <dgm:t>
        <a:bodyPr/>
        <a:lstStyle/>
        <a:p>
          <a:endParaRPr kumimoji="1" lang="ja-JP" altLang="en-US"/>
        </a:p>
      </dgm:t>
    </dgm:pt>
    <dgm:pt modelId="{31637FC1-3A6C-4189-B7C7-99A24D077C8D}">
      <dgm:prSet/>
      <dgm:spPr/>
      <dgm:t>
        <a:bodyPr/>
        <a:lstStyle/>
        <a:p>
          <a:endParaRPr kumimoji="1" lang="ja-JP" altLang="en-US"/>
        </a:p>
      </dgm:t>
    </dgm:pt>
    <dgm:pt modelId="{68D2E052-01BF-406B-8EB1-2953755C5CF2}" type="parTrans" cxnId="{09D88B91-3F80-40FD-86CD-90F701F76B19}">
      <dgm:prSet/>
      <dgm:spPr/>
      <dgm:t>
        <a:bodyPr/>
        <a:lstStyle/>
        <a:p>
          <a:endParaRPr kumimoji="1" lang="ja-JP" altLang="en-US"/>
        </a:p>
      </dgm:t>
    </dgm:pt>
    <dgm:pt modelId="{62A8511A-6D85-4881-A6D9-76E8CE1D756E}" type="sibTrans" cxnId="{09D88B91-3F80-40FD-86CD-90F701F76B19}">
      <dgm:prSet/>
      <dgm:spPr/>
      <dgm:t>
        <a:bodyPr/>
        <a:lstStyle/>
        <a:p>
          <a:endParaRPr kumimoji="1" lang="ja-JP" altLang="en-US"/>
        </a:p>
      </dgm:t>
    </dgm:pt>
    <dgm:pt modelId="{7CC07D62-8904-49BB-B550-8D2B5772623E}">
      <dgm:prSet/>
      <dgm:spPr/>
      <dgm:t>
        <a:bodyPr/>
        <a:lstStyle/>
        <a:p>
          <a:endParaRPr kumimoji="1" lang="ja-JP" altLang="en-US"/>
        </a:p>
      </dgm:t>
    </dgm:pt>
    <dgm:pt modelId="{6A416DE3-0B8C-45AF-B5CA-3B64F8A34E0D}" type="parTrans" cxnId="{006ABCCE-33F7-4AE6-A037-0595148715C0}">
      <dgm:prSet/>
      <dgm:spPr/>
      <dgm:t>
        <a:bodyPr/>
        <a:lstStyle/>
        <a:p>
          <a:endParaRPr kumimoji="1" lang="ja-JP" altLang="en-US"/>
        </a:p>
      </dgm:t>
    </dgm:pt>
    <dgm:pt modelId="{8735FF67-612D-4A7F-B6E6-5320EAE036F9}" type="sibTrans" cxnId="{006ABCCE-33F7-4AE6-A037-0595148715C0}">
      <dgm:prSet/>
      <dgm:spPr/>
      <dgm:t>
        <a:bodyPr/>
        <a:lstStyle/>
        <a:p>
          <a:endParaRPr kumimoji="1" lang="ja-JP" altLang="en-US"/>
        </a:p>
      </dgm:t>
    </dgm:pt>
    <dgm:pt modelId="{83DA53CD-1B54-44B9-AE53-42DB9D09E469}">
      <dgm:prSet/>
      <dgm:spPr/>
      <dgm:t>
        <a:bodyPr/>
        <a:lstStyle/>
        <a:p>
          <a:endParaRPr kumimoji="1" lang="ja-JP" altLang="en-US"/>
        </a:p>
      </dgm:t>
    </dgm:pt>
    <dgm:pt modelId="{41A0BCF0-43BC-4D05-8A6B-36755EC88D1C}" type="parTrans" cxnId="{83F6F0EF-8EE2-46DF-8D37-588CD1A81187}">
      <dgm:prSet/>
      <dgm:spPr/>
      <dgm:t>
        <a:bodyPr/>
        <a:lstStyle/>
        <a:p>
          <a:endParaRPr kumimoji="1" lang="ja-JP" altLang="en-US"/>
        </a:p>
      </dgm:t>
    </dgm:pt>
    <dgm:pt modelId="{BA386234-ADBD-4F0C-B681-BEF538D1EBA5}" type="sibTrans" cxnId="{83F6F0EF-8EE2-46DF-8D37-588CD1A81187}">
      <dgm:prSet/>
      <dgm:spPr/>
      <dgm:t>
        <a:bodyPr/>
        <a:lstStyle/>
        <a:p>
          <a:endParaRPr kumimoji="1" lang="ja-JP" altLang="en-US"/>
        </a:p>
      </dgm:t>
    </dgm:pt>
    <dgm:pt modelId="{DDC0469C-3E2B-4DFA-9455-3F7E8F18B4C9}">
      <dgm:prSet/>
      <dgm:spPr/>
      <dgm:t>
        <a:bodyPr/>
        <a:lstStyle/>
        <a:p>
          <a:endParaRPr kumimoji="1" lang="ja-JP" altLang="en-US"/>
        </a:p>
      </dgm:t>
    </dgm:pt>
    <dgm:pt modelId="{2539C533-33F5-4425-92A9-0FA868B35325}" type="parTrans" cxnId="{CF4DB3CE-FD16-4872-828C-0472E4BFEFDD}">
      <dgm:prSet/>
      <dgm:spPr/>
      <dgm:t>
        <a:bodyPr/>
        <a:lstStyle/>
        <a:p>
          <a:endParaRPr kumimoji="1" lang="ja-JP" altLang="en-US"/>
        </a:p>
      </dgm:t>
    </dgm:pt>
    <dgm:pt modelId="{3F7267A8-E5DE-4C0C-8A11-E1486FE62A13}" type="sibTrans" cxnId="{CF4DB3CE-FD16-4872-828C-0472E4BFEFDD}">
      <dgm:prSet/>
      <dgm:spPr/>
      <dgm:t>
        <a:bodyPr/>
        <a:lstStyle/>
        <a:p>
          <a:endParaRPr kumimoji="1" lang="ja-JP" altLang="en-US"/>
        </a:p>
      </dgm:t>
    </dgm:pt>
    <dgm:pt modelId="{BB9C8C9F-43A5-463A-9CE4-ADAEFEEEAECF}">
      <dgm:prSet/>
      <dgm:spPr/>
      <dgm:t>
        <a:bodyPr/>
        <a:lstStyle/>
        <a:p>
          <a:endParaRPr kumimoji="1" lang="ja-JP" altLang="en-US"/>
        </a:p>
      </dgm:t>
    </dgm:pt>
    <dgm:pt modelId="{80A39D01-AA77-4944-AFAC-C0A137361C01}" type="parTrans" cxnId="{F57A5D10-8B87-48CB-80D3-B4D155CC0392}">
      <dgm:prSet/>
      <dgm:spPr/>
      <dgm:t>
        <a:bodyPr/>
        <a:lstStyle/>
        <a:p>
          <a:endParaRPr kumimoji="1" lang="ja-JP" altLang="en-US"/>
        </a:p>
      </dgm:t>
    </dgm:pt>
    <dgm:pt modelId="{EF441F1C-B2AC-4269-8C6B-75F06A26C2DB}" type="sibTrans" cxnId="{F57A5D10-8B87-48CB-80D3-B4D155CC0392}">
      <dgm:prSet/>
      <dgm:spPr/>
      <dgm:t>
        <a:bodyPr/>
        <a:lstStyle/>
        <a:p>
          <a:endParaRPr kumimoji="1" lang="ja-JP" altLang="en-US"/>
        </a:p>
      </dgm:t>
    </dgm:pt>
    <dgm:pt modelId="{55250D2C-2F93-46EB-BEAA-3EEC580078AE}">
      <dgm:prSet/>
      <dgm:spPr/>
      <dgm:t>
        <a:bodyPr/>
        <a:lstStyle/>
        <a:p>
          <a:endParaRPr kumimoji="1" lang="ja-JP" altLang="en-US"/>
        </a:p>
      </dgm:t>
    </dgm:pt>
    <dgm:pt modelId="{E1242EFE-A0EB-4AB3-B20F-448E65BC3FE6}" type="parTrans" cxnId="{0D83404B-BBE2-49EA-B831-5354D25CA1BC}">
      <dgm:prSet/>
      <dgm:spPr/>
      <dgm:t>
        <a:bodyPr/>
        <a:lstStyle/>
        <a:p>
          <a:endParaRPr kumimoji="1" lang="ja-JP" altLang="en-US"/>
        </a:p>
      </dgm:t>
    </dgm:pt>
    <dgm:pt modelId="{6127709C-04CE-458F-B346-6937AE3D2637}" type="sibTrans" cxnId="{0D83404B-BBE2-49EA-B831-5354D25CA1BC}">
      <dgm:prSet/>
      <dgm:spPr/>
      <dgm:t>
        <a:bodyPr/>
        <a:lstStyle/>
        <a:p>
          <a:endParaRPr kumimoji="1" lang="ja-JP" altLang="en-US"/>
        </a:p>
      </dgm:t>
    </dgm:pt>
    <dgm:pt modelId="{53FC08A4-15C9-47A4-89B9-B2A46185AAB4}">
      <dgm:prSet/>
      <dgm:spPr/>
      <dgm:t>
        <a:bodyPr/>
        <a:lstStyle/>
        <a:p>
          <a:endParaRPr kumimoji="1" lang="ja-JP" altLang="en-US"/>
        </a:p>
      </dgm:t>
    </dgm:pt>
    <dgm:pt modelId="{6EF5BE32-B3C6-4A2C-B2CE-EF82AEE46F49}" type="parTrans" cxnId="{F1B5CF52-25DB-44B7-AA33-8C87F97871BD}">
      <dgm:prSet/>
      <dgm:spPr/>
      <dgm:t>
        <a:bodyPr/>
        <a:lstStyle/>
        <a:p>
          <a:endParaRPr kumimoji="1" lang="ja-JP" altLang="en-US"/>
        </a:p>
      </dgm:t>
    </dgm:pt>
    <dgm:pt modelId="{F1BC27E6-97B3-4C67-8B73-9CC5A205142E}" type="sibTrans" cxnId="{F1B5CF52-25DB-44B7-AA33-8C87F97871BD}">
      <dgm:prSet/>
      <dgm:spPr/>
      <dgm:t>
        <a:bodyPr/>
        <a:lstStyle/>
        <a:p>
          <a:endParaRPr kumimoji="1" lang="ja-JP" altLang="en-US"/>
        </a:p>
      </dgm:t>
    </dgm:pt>
    <dgm:pt modelId="{9A2CA2FB-D423-49FB-BDEB-5375D0019EC4}">
      <dgm:prSet/>
      <dgm:spPr/>
      <dgm:t>
        <a:bodyPr/>
        <a:lstStyle/>
        <a:p>
          <a:endParaRPr kumimoji="1" lang="ja-JP" altLang="en-US"/>
        </a:p>
      </dgm:t>
    </dgm:pt>
    <dgm:pt modelId="{91DF2D98-BC02-4C74-931D-F75CE7C3766F}" type="parTrans" cxnId="{2B594A45-46FC-44FB-B111-60DE2901D3E8}">
      <dgm:prSet/>
      <dgm:spPr/>
      <dgm:t>
        <a:bodyPr/>
        <a:lstStyle/>
        <a:p>
          <a:endParaRPr kumimoji="1" lang="ja-JP" altLang="en-US"/>
        </a:p>
      </dgm:t>
    </dgm:pt>
    <dgm:pt modelId="{5CC5AA4F-9DF7-419D-8144-2201CDBA5894}" type="sibTrans" cxnId="{2B594A45-46FC-44FB-B111-60DE2901D3E8}">
      <dgm:prSet/>
      <dgm:spPr/>
      <dgm:t>
        <a:bodyPr/>
        <a:lstStyle/>
        <a:p>
          <a:endParaRPr kumimoji="1" lang="ja-JP" altLang="en-US"/>
        </a:p>
      </dgm:t>
    </dgm:pt>
    <dgm:pt modelId="{7640487F-AED2-4029-88E3-7B009F67EF48}">
      <dgm:prSet/>
      <dgm:spPr/>
      <dgm:t>
        <a:bodyPr/>
        <a:lstStyle/>
        <a:p>
          <a:endParaRPr kumimoji="1" lang="ja-JP" altLang="en-US"/>
        </a:p>
      </dgm:t>
    </dgm:pt>
    <dgm:pt modelId="{595FD764-0F97-4F33-9796-BA2E3EF82A6F}" type="parTrans" cxnId="{F678CF20-2C16-41E2-92F4-C0C29E336AE8}">
      <dgm:prSet/>
      <dgm:spPr/>
      <dgm:t>
        <a:bodyPr/>
        <a:lstStyle/>
        <a:p>
          <a:endParaRPr kumimoji="1" lang="ja-JP" altLang="en-US"/>
        </a:p>
      </dgm:t>
    </dgm:pt>
    <dgm:pt modelId="{1F631CE9-3C44-471E-8EAD-0464B8660AB5}" type="sibTrans" cxnId="{F678CF20-2C16-41E2-92F4-C0C29E336AE8}">
      <dgm:prSet/>
      <dgm:spPr/>
      <dgm:t>
        <a:bodyPr/>
        <a:lstStyle/>
        <a:p>
          <a:endParaRPr kumimoji="1" lang="ja-JP" altLang="en-US"/>
        </a:p>
      </dgm:t>
    </dgm:pt>
    <dgm:pt modelId="{BC82CF2A-2D50-4F8F-A6BA-49A00DFE5017}">
      <dgm:prSet/>
      <dgm:spPr/>
      <dgm:t>
        <a:bodyPr/>
        <a:lstStyle/>
        <a:p>
          <a:endParaRPr kumimoji="1" lang="ja-JP" altLang="en-US"/>
        </a:p>
      </dgm:t>
    </dgm:pt>
    <dgm:pt modelId="{D9736100-1DD1-4BF7-BF2D-E532CB8D9E2A}" type="parTrans" cxnId="{ECA61772-830C-4EC6-B709-DDAB85A4B968}">
      <dgm:prSet/>
      <dgm:spPr/>
      <dgm:t>
        <a:bodyPr/>
        <a:lstStyle/>
        <a:p>
          <a:endParaRPr kumimoji="1" lang="ja-JP" altLang="en-US"/>
        </a:p>
      </dgm:t>
    </dgm:pt>
    <dgm:pt modelId="{C4947FD8-936D-4FA9-9D57-4E4FEB3D61D8}" type="sibTrans" cxnId="{ECA61772-830C-4EC6-B709-DDAB85A4B968}">
      <dgm:prSet/>
      <dgm:spPr/>
      <dgm:t>
        <a:bodyPr/>
        <a:lstStyle/>
        <a:p>
          <a:endParaRPr kumimoji="1" lang="ja-JP" altLang="en-US"/>
        </a:p>
      </dgm:t>
    </dgm:pt>
    <dgm:pt modelId="{CEADC0AE-C7DC-4CD0-A3A9-ADBF322EAC35}">
      <dgm:prSet/>
      <dgm:spPr/>
      <dgm:t>
        <a:bodyPr/>
        <a:lstStyle/>
        <a:p>
          <a:endParaRPr kumimoji="1" lang="ja-JP" altLang="en-US"/>
        </a:p>
      </dgm:t>
    </dgm:pt>
    <dgm:pt modelId="{E8CCFDCD-C06F-4E7F-8DF7-E1941B2FAC29}" type="parTrans" cxnId="{12E03113-FF36-4FA3-96D6-D057DF178E10}">
      <dgm:prSet/>
      <dgm:spPr/>
      <dgm:t>
        <a:bodyPr/>
        <a:lstStyle/>
        <a:p>
          <a:endParaRPr kumimoji="1" lang="ja-JP" altLang="en-US"/>
        </a:p>
      </dgm:t>
    </dgm:pt>
    <dgm:pt modelId="{1ECDB890-2B70-48A7-9EE1-E3F50BF78A91}" type="sibTrans" cxnId="{12E03113-FF36-4FA3-96D6-D057DF178E10}">
      <dgm:prSet/>
      <dgm:spPr/>
      <dgm:t>
        <a:bodyPr/>
        <a:lstStyle/>
        <a:p>
          <a:endParaRPr kumimoji="1" lang="ja-JP" altLang="en-US"/>
        </a:p>
      </dgm:t>
    </dgm:pt>
    <dgm:pt modelId="{47C1A878-7F9B-4F53-A79E-0BB904E27966}">
      <dgm:prSet/>
      <dgm:spPr/>
      <dgm:t>
        <a:bodyPr/>
        <a:lstStyle/>
        <a:p>
          <a:endParaRPr kumimoji="1" lang="ja-JP" altLang="en-US"/>
        </a:p>
      </dgm:t>
    </dgm:pt>
    <dgm:pt modelId="{A0E1132C-16ED-4448-B3C6-0E1825A4E1D0}" type="parTrans" cxnId="{EAE5F814-D588-42BD-8D9D-5E36F257C4FF}">
      <dgm:prSet/>
      <dgm:spPr/>
      <dgm:t>
        <a:bodyPr/>
        <a:lstStyle/>
        <a:p>
          <a:endParaRPr kumimoji="1" lang="ja-JP" altLang="en-US"/>
        </a:p>
      </dgm:t>
    </dgm:pt>
    <dgm:pt modelId="{A8D9A49F-AECC-4972-A88E-17DCEDD4E640}" type="sibTrans" cxnId="{EAE5F814-D588-42BD-8D9D-5E36F257C4FF}">
      <dgm:prSet/>
      <dgm:spPr/>
      <dgm:t>
        <a:bodyPr/>
        <a:lstStyle/>
        <a:p>
          <a:endParaRPr kumimoji="1" lang="ja-JP" altLang="en-US"/>
        </a:p>
      </dgm:t>
    </dgm:pt>
    <dgm:pt modelId="{42F18436-766C-49DD-8B61-CAA2976D878A}">
      <dgm:prSet/>
      <dgm:spPr/>
      <dgm:t>
        <a:bodyPr/>
        <a:lstStyle/>
        <a:p>
          <a:endParaRPr kumimoji="1" lang="ja-JP" altLang="en-US"/>
        </a:p>
      </dgm:t>
    </dgm:pt>
    <dgm:pt modelId="{851CFC89-43D3-475A-ABB6-D270EBF3F529}" type="parTrans" cxnId="{6EF37B71-B015-4C6F-85D4-86555DBEB7CB}">
      <dgm:prSet/>
      <dgm:spPr/>
      <dgm:t>
        <a:bodyPr/>
        <a:lstStyle/>
        <a:p>
          <a:endParaRPr kumimoji="1" lang="ja-JP" altLang="en-US"/>
        </a:p>
      </dgm:t>
    </dgm:pt>
    <dgm:pt modelId="{9405A92B-6713-40B6-9A2A-718CB75E12FD}" type="sibTrans" cxnId="{6EF37B71-B015-4C6F-85D4-86555DBEB7CB}">
      <dgm:prSet/>
      <dgm:spPr/>
      <dgm:t>
        <a:bodyPr/>
        <a:lstStyle/>
        <a:p>
          <a:endParaRPr kumimoji="1" lang="ja-JP" altLang="en-US"/>
        </a:p>
      </dgm:t>
    </dgm:pt>
    <dgm:pt modelId="{F68BED2C-F2C3-4DCA-996C-F3F5895E38DF}">
      <dgm:prSet/>
      <dgm:spPr/>
      <dgm:t>
        <a:bodyPr/>
        <a:lstStyle/>
        <a:p>
          <a:endParaRPr kumimoji="1" lang="ja-JP" altLang="en-US"/>
        </a:p>
      </dgm:t>
    </dgm:pt>
    <dgm:pt modelId="{7369E703-BA0A-4606-A73B-C71BF6E39744}" type="parTrans" cxnId="{3BD9195F-060A-4037-98D8-EF190B74D59F}">
      <dgm:prSet/>
      <dgm:spPr/>
      <dgm:t>
        <a:bodyPr/>
        <a:lstStyle/>
        <a:p>
          <a:endParaRPr kumimoji="1" lang="ja-JP" altLang="en-US"/>
        </a:p>
      </dgm:t>
    </dgm:pt>
    <dgm:pt modelId="{6DA91425-2548-49BC-80A0-DF4B25D672E8}" type="sibTrans" cxnId="{3BD9195F-060A-4037-98D8-EF190B74D59F}">
      <dgm:prSet/>
      <dgm:spPr/>
      <dgm:t>
        <a:bodyPr/>
        <a:lstStyle/>
        <a:p>
          <a:endParaRPr kumimoji="1" lang="ja-JP" altLang="en-US"/>
        </a:p>
      </dgm:t>
    </dgm:pt>
    <dgm:pt modelId="{8B884FC0-5F37-4D16-8359-7656EC176391}">
      <dgm:prSet/>
      <dgm:spPr/>
      <dgm:t>
        <a:bodyPr/>
        <a:lstStyle/>
        <a:p>
          <a:endParaRPr kumimoji="1" lang="ja-JP" altLang="en-US"/>
        </a:p>
      </dgm:t>
    </dgm:pt>
    <dgm:pt modelId="{5E33DD94-F73B-4309-BEF7-96BB7F655C4C}" type="parTrans" cxnId="{7882A459-96F9-4451-B91C-273F17649E66}">
      <dgm:prSet/>
      <dgm:spPr/>
      <dgm:t>
        <a:bodyPr/>
        <a:lstStyle/>
        <a:p>
          <a:endParaRPr kumimoji="1" lang="ja-JP" altLang="en-US"/>
        </a:p>
      </dgm:t>
    </dgm:pt>
    <dgm:pt modelId="{B6A23E67-7731-4C81-A433-0BBCD394619E}" type="sibTrans" cxnId="{7882A459-96F9-4451-B91C-273F17649E66}">
      <dgm:prSet/>
      <dgm:spPr/>
      <dgm:t>
        <a:bodyPr/>
        <a:lstStyle/>
        <a:p>
          <a:endParaRPr kumimoji="1" lang="ja-JP" altLang="en-US"/>
        </a:p>
      </dgm:t>
    </dgm:pt>
    <dgm:pt modelId="{2A9B0EC4-5CB8-4CFD-8CF5-9B4156118BA0}" type="pres">
      <dgm:prSet presAssocID="{F0B0C12A-6BCB-4620-9F10-A5E685D253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3ED6FA1-78B7-417A-84E7-71A5625AD852}" type="pres">
      <dgm:prSet presAssocID="{5FB713B6-1641-4102-9AFD-DA34BCE97C2D}" presName="hierRoot1" presStyleCnt="0">
        <dgm:presLayoutVars>
          <dgm:hierBranch val="init"/>
        </dgm:presLayoutVars>
      </dgm:prSet>
      <dgm:spPr/>
    </dgm:pt>
    <dgm:pt modelId="{CAE57650-8C96-4B1F-B259-AD8ADEA2A643}" type="pres">
      <dgm:prSet presAssocID="{5FB713B6-1641-4102-9AFD-DA34BCE97C2D}" presName="rootComposite1" presStyleCnt="0"/>
      <dgm:spPr/>
    </dgm:pt>
    <dgm:pt modelId="{EB824B54-157D-401F-812D-4124932A9F70}" type="pres">
      <dgm:prSet presAssocID="{5FB713B6-1641-4102-9AFD-DA34BCE97C2D}" presName="rootText1" presStyleLbl="node0" presStyleIdx="0" presStyleCnt="1">
        <dgm:presLayoutVars>
          <dgm:chPref val="3"/>
        </dgm:presLayoutVars>
      </dgm:prSet>
      <dgm:spPr/>
    </dgm:pt>
    <dgm:pt modelId="{75FD4BF6-7D37-470E-84FD-8DFA85D5A506}" type="pres">
      <dgm:prSet presAssocID="{5FB713B6-1641-4102-9AFD-DA34BCE97C2D}" presName="rootConnector1" presStyleLbl="node1" presStyleIdx="0" presStyleCnt="0"/>
      <dgm:spPr/>
    </dgm:pt>
    <dgm:pt modelId="{C0E92AD8-427B-40FB-97FF-4A5A94ECE396}" type="pres">
      <dgm:prSet presAssocID="{5FB713B6-1641-4102-9AFD-DA34BCE97C2D}" presName="hierChild2" presStyleCnt="0"/>
      <dgm:spPr/>
    </dgm:pt>
    <dgm:pt modelId="{9585750B-72EB-43AE-B05F-462F78FA2637}" type="pres">
      <dgm:prSet presAssocID="{8B087CFF-C730-43FF-BE30-506CCA923674}" presName="Name37" presStyleLbl="parChTrans1D2" presStyleIdx="0" presStyleCnt="3"/>
      <dgm:spPr/>
    </dgm:pt>
    <dgm:pt modelId="{D63E29E9-DDC8-4A19-8165-6FEE7A9AB186}" type="pres">
      <dgm:prSet presAssocID="{BB6C7DAF-1F07-4604-869B-3BA84E4B3329}" presName="hierRoot2" presStyleCnt="0">
        <dgm:presLayoutVars>
          <dgm:hierBranch/>
        </dgm:presLayoutVars>
      </dgm:prSet>
      <dgm:spPr/>
    </dgm:pt>
    <dgm:pt modelId="{098A5670-80A0-46DC-8C8D-FD3006188AF9}" type="pres">
      <dgm:prSet presAssocID="{BB6C7DAF-1F07-4604-869B-3BA84E4B3329}" presName="rootComposite" presStyleCnt="0"/>
      <dgm:spPr/>
    </dgm:pt>
    <dgm:pt modelId="{E5FE4DAB-D49C-480C-B9C8-00502F673DD5}" type="pres">
      <dgm:prSet presAssocID="{BB6C7DAF-1F07-4604-869B-3BA84E4B3329}" presName="rootText" presStyleLbl="node2" presStyleIdx="0" presStyleCnt="3">
        <dgm:presLayoutVars>
          <dgm:chPref val="3"/>
        </dgm:presLayoutVars>
      </dgm:prSet>
      <dgm:spPr/>
    </dgm:pt>
    <dgm:pt modelId="{0714A7ED-24CF-453D-888C-C32BEA2A3D9C}" type="pres">
      <dgm:prSet presAssocID="{BB6C7DAF-1F07-4604-869B-3BA84E4B3329}" presName="rootConnector" presStyleLbl="node2" presStyleIdx="0" presStyleCnt="3"/>
      <dgm:spPr/>
    </dgm:pt>
    <dgm:pt modelId="{2A923175-A350-44CD-B89E-9D5956F5BB99}" type="pres">
      <dgm:prSet presAssocID="{BB6C7DAF-1F07-4604-869B-3BA84E4B3329}" presName="hierChild4" presStyleCnt="0"/>
      <dgm:spPr/>
    </dgm:pt>
    <dgm:pt modelId="{F18A6250-5EDA-441E-A7B0-1FF3495B3111}" type="pres">
      <dgm:prSet presAssocID="{494BC7DB-FE5D-48C1-8714-B7E00BD94766}" presName="Name35" presStyleLbl="parChTrans1D3" presStyleIdx="0" presStyleCnt="9"/>
      <dgm:spPr/>
    </dgm:pt>
    <dgm:pt modelId="{9F02B1C6-1F4E-4DC8-8BF6-F6D9451698AA}" type="pres">
      <dgm:prSet presAssocID="{31644A7C-B627-4D4A-80BC-FE5CCF3155F6}" presName="hierRoot2" presStyleCnt="0">
        <dgm:presLayoutVars>
          <dgm:hierBranch val="init"/>
        </dgm:presLayoutVars>
      </dgm:prSet>
      <dgm:spPr/>
    </dgm:pt>
    <dgm:pt modelId="{C0ACCE41-AE78-4F4D-A8B2-DF14196DA5E9}" type="pres">
      <dgm:prSet presAssocID="{31644A7C-B627-4D4A-80BC-FE5CCF3155F6}" presName="rootComposite" presStyleCnt="0"/>
      <dgm:spPr/>
    </dgm:pt>
    <dgm:pt modelId="{2F1C3EEE-64BD-4F20-8090-CF0B7F9F1584}" type="pres">
      <dgm:prSet presAssocID="{31644A7C-B627-4D4A-80BC-FE5CCF3155F6}" presName="rootText" presStyleLbl="node3" presStyleIdx="0" presStyleCnt="9">
        <dgm:presLayoutVars>
          <dgm:chPref val="3"/>
        </dgm:presLayoutVars>
      </dgm:prSet>
      <dgm:spPr/>
    </dgm:pt>
    <dgm:pt modelId="{C35692DB-5D64-4B93-835C-21EB7D76B7B6}" type="pres">
      <dgm:prSet presAssocID="{31644A7C-B627-4D4A-80BC-FE5CCF3155F6}" presName="rootConnector" presStyleLbl="node3" presStyleIdx="0" presStyleCnt="9"/>
      <dgm:spPr/>
    </dgm:pt>
    <dgm:pt modelId="{A012CB14-A6D9-4BD2-9945-CFC8FB75C243}" type="pres">
      <dgm:prSet presAssocID="{31644A7C-B627-4D4A-80BC-FE5CCF3155F6}" presName="hierChild4" presStyleCnt="0"/>
      <dgm:spPr/>
    </dgm:pt>
    <dgm:pt modelId="{527A43E9-FF1D-434D-8C6D-F1B41D12CE0B}" type="pres">
      <dgm:prSet presAssocID="{472D6AA6-E9C0-403E-BB9B-BBB759E2C9BE}" presName="Name37" presStyleLbl="parChTrans1D4" presStyleIdx="0" presStyleCnt="27"/>
      <dgm:spPr/>
    </dgm:pt>
    <dgm:pt modelId="{C9D147A1-A94E-406E-8197-8A99F92146AE}" type="pres">
      <dgm:prSet presAssocID="{0C720EDB-F8EE-4BD6-95D8-5EB34AB72059}" presName="hierRoot2" presStyleCnt="0">
        <dgm:presLayoutVars>
          <dgm:hierBranch val="init"/>
        </dgm:presLayoutVars>
      </dgm:prSet>
      <dgm:spPr/>
    </dgm:pt>
    <dgm:pt modelId="{D7D4237A-D744-4770-88F8-B534D5CC354A}" type="pres">
      <dgm:prSet presAssocID="{0C720EDB-F8EE-4BD6-95D8-5EB34AB72059}" presName="rootComposite" presStyleCnt="0"/>
      <dgm:spPr/>
    </dgm:pt>
    <dgm:pt modelId="{E8ABB021-BD0D-414F-A238-8AF79542258A}" type="pres">
      <dgm:prSet presAssocID="{0C720EDB-F8EE-4BD6-95D8-5EB34AB72059}" presName="rootText" presStyleLbl="node4" presStyleIdx="0" presStyleCnt="27">
        <dgm:presLayoutVars>
          <dgm:chPref val="3"/>
        </dgm:presLayoutVars>
      </dgm:prSet>
      <dgm:spPr/>
    </dgm:pt>
    <dgm:pt modelId="{E53C0ABD-79FF-48CB-8B14-8857DDA34FFF}" type="pres">
      <dgm:prSet presAssocID="{0C720EDB-F8EE-4BD6-95D8-5EB34AB72059}" presName="rootConnector" presStyleLbl="node4" presStyleIdx="0" presStyleCnt="27"/>
      <dgm:spPr/>
    </dgm:pt>
    <dgm:pt modelId="{DD56DCE9-0792-4E56-85B2-09A67FE2DD65}" type="pres">
      <dgm:prSet presAssocID="{0C720EDB-F8EE-4BD6-95D8-5EB34AB72059}" presName="hierChild4" presStyleCnt="0"/>
      <dgm:spPr/>
    </dgm:pt>
    <dgm:pt modelId="{03AC10C1-521F-4476-9BDD-C619236255D8}" type="pres">
      <dgm:prSet presAssocID="{0C720EDB-F8EE-4BD6-95D8-5EB34AB72059}" presName="hierChild5" presStyleCnt="0"/>
      <dgm:spPr/>
    </dgm:pt>
    <dgm:pt modelId="{86539896-8228-4F4E-9CF0-8B437541B6B3}" type="pres">
      <dgm:prSet presAssocID="{DAC607BA-0AB3-47E8-A550-B2EAA8AC3B88}" presName="Name37" presStyleLbl="parChTrans1D4" presStyleIdx="1" presStyleCnt="27"/>
      <dgm:spPr/>
    </dgm:pt>
    <dgm:pt modelId="{9072255B-2123-440F-B0C2-7F57FB761C46}" type="pres">
      <dgm:prSet presAssocID="{F0438328-8640-4EB7-B60D-B52670A39DBC}" presName="hierRoot2" presStyleCnt="0">
        <dgm:presLayoutVars>
          <dgm:hierBranch val="init"/>
        </dgm:presLayoutVars>
      </dgm:prSet>
      <dgm:spPr/>
    </dgm:pt>
    <dgm:pt modelId="{2A33C38A-5E07-437B-9D4D-C8C1895EC87B}" type="pres">
      <dgm:prSet presAssocID="{F0438328-8640-4EB7-B60D-B52670A39DBC}" presName="rootComposite" presStyleCnt="0"/>
      <dgm:spPr/>
    </dgm:pt>
    <dgm:pt modelId="{2D8D8518-690C-4236-B30F-9D4735585CAC}" type="pres">
      <dgm:prSet presAssocID="{F0438328-8640-4EB7-B60D-B52670A39DBC}" presName="rootText" presStyleLbl="node4" presStyleIdx="1" presStyleCnt="27">
        <dgm:presLayoutVars>
          <dgm:chPref val="3"/>
        </dgm:presLayoutVars>
      </dgm:prSet>
      <dgm:spPr/>
    </dgm:pt>
    <dgm:pt modelId="{D2C64458-5616-4994-81AF-765295A36A73}" type="pres">
      <dgm:prSet presAssocID="{F0438328-8640-4EB7-B60D-B52670A39DBC}" presName="rootConnector" presStyleLbl="node4" presStyleIdx="1" presStyleCnt="27"/>
      <dgm:spPr/>
    </dgm:pt>
    <dgm:pt modelId="{9B14D57E-7C36-467C-9CAA-D576AA7120DA}" type="pres">
      <dgm:prSet presAssocID="{F0438328-8640-4EB7-B60D-B52670A39DBC}" presName="hierChild4" presStyleCnt="0"/>
      <dgm:spPr/>
    </dgm:pt>
    <dgm:pt modelId="{95D5D220-21CE-42F6-A311-CEAE8DF25E33}" type="pres">
      <dgm:prSet presAssocID="{F0438328-8640-4EB7-B60D-B52670A39DBC}" presName="hierChild5" presStyleCnt="0"/>
      <dgm:spPr/>
    </dgm:pt>
    <dgm:pt modelId="{F248159D-044F-4C28-9E06-ABBF2857F3F8}" type="pres">
      <dgm:prSet presAssocID="{B56F6556-AA0C-4265-A000-A158E83CF20C}" presName="Name37" presStyleLbl="parChTrans1D4" presStyleIdx="2" presStyleCnt="27"/>
      <dgm:spPr/>
    </dgm:pt>
    <dgm:pt modelId="{4227F961-27C0-4701-9B37-F2452D21B400}" type="pres">
      <dgm:prSet presAssocID="{91E26DCE-A8B0-4C05-83B5-C0AC8CF707D9}" presName="hierRoot2" presStyleCnt="0">
        <dgm:presLayoutVars>
          <dgm:hierBranch val="init"/>
        </dgm:presLayoutVars>
      </dgm:prSet>
      <dgm:spPr/>
    </dgm:pt>
    <dgm:pt modelId="{7C61472D-9AF1-4F04-88D7-BE33B33CEA37}" type="pres">
      <dgm:prSet presAssocID="{91E26DCE-A8B0-4C05-83B5-C0AC8CF707D9}" presName="rootComposite" presStyleCnt="0"/>
      <dgm:spPr/>
    </dgm:pt>
    <dgm:pt modelId="{D2EDEA3E-B423-47D6-9AF0-E6E3121B050C}" type="pres">
      <dgm:prSet presAssocID="{91E26DCE-A8B0-4C05-83B5-C0AC8CF707D9}" presName="rootText" presStyleLbl="node4" presStyleIdx="2" presStyleCnt="27">
        <dgm:presLayoutVars>
          <dgm:chPref val="3"/>
        </dgm:presLayoutVars>
      </dgm:prSet>
      <dgm:spPr/>
    </dgm:pt>
    <dgm:pt modelId="{81BFD527-91E8-46B2-96D8-D1F1B2382DC7}" type="pres">
      <dgm:prSet presAssocID="{91E26DCE-A8B0-4C05-83B5-C0AC8CF707D9}" presName="rootConnector" presStyleLbl="node4" presStyleIdx="2" presStyleCnt="27"/>
      <dgm:spPr/>
    </dgm:pt>
    <dgm:pt modelId="{A74E995F-9AE2-4DD2-B2E9-41033774F35D}" type="pres">
      <dgm:prSet presAssocID="{91E26DCE-A8B0-4C05-83B5-C0AC8CF707D9}" presName="hierChild4" presStyleCnt="0"/>
      <dgm:spPr/>
    </dgm:pt>
    <dgm:pt modelId="{8A03194B-7E36-404E-ABD4-480FD3C43F54}" type="pres">
      <dgm:prSet presAssocID="{91E26DCE-A8B0-4C05-83B5-C0AC8CF707D9}" presName="hierChild5" presStyleCnt="0"/>
      <dgm:spPr/>
    </dgm:pt>
    <dgm:pt modelId="{EBA82429-4E9E-4DAB-B0D0-567D43E43F96}" type="pres">
      <dgm:prSet presAssocID="{31644A7C-B627-4D4A-80BC-FE5CCF3155F6}" presName="hierChild5" presStyleCnt="0"/>
      <dgm:spPr/>
    </dgm:pt>
    <dgm:pt modelId="{B686A608-9745-42D2-898E-259E0DFAC0D5}" type="pres">
      <dgm:prSet presAssocID="{F6CF1C44-3196-4692-976E-0A8BDD7783B1}" presName="Name35" presStyleLbl="parChTrans1D3" presStyleIdx="1" presStyleCnt="9"/>
      <dgm:spPr/>
    </dgm:pt>
    <dgm:pt modelId="{A0447616-8370-49AD-AFB3-3A629093E277}" type="pres">
      <dgm:prSet presAssocID="{5BAC4292-2AB1-469A-8C3F-2FF4DE364E9A}" presName="hierRoot2" presStyleCnt="0">
        <dgm:presLayoutVars>
          <dgm:hierBranch val="init"/>
        </dgm:presLayoutVars>
      </dgm:prSet>
      <dgm:spPr/>
    </dgm:pt>
    <dgm:pt modelId="{D479F6E2-366C-4B8B-816B-3EFC35A9E8E2}" type="pres">
      <dgm:prSet presAssocID="{5BAC4292-2AB1-469A-8C3F-2FF4DE364E9A}" presName="rootComposite" presStyleCnt="0"/>
      <dgm:spPr/>
    </dgm:pt>
    <dgm:pt modelId="{5E1372F7-C7C5-4198-92BC-A38146B6FFA8}" type="pres">
      <dgm:prSet presAssocID="{5BAC4292-2AB1-469A-8C3F-2FF4DE364E9A}" presName="rootText" presStyleLbl="node3" presStyleIdx="1" presStyleCnt="9">
        <dgm:presLayoutVars>
          <dgm:chPref val="3"/>
        </dgm:presLayoutVars>
      </dgm:prSet>
      <dgm:spPr/>
    </dgm:pt>
    <dgm:pt modelId="{F1E86C0C-6E18-416B-8E45-C53D3365DC0D}" type="pres">
      <dgm:prSet presAssocID="{5BAC4292-2AB1-469A-8C3F-2FF4DE364E9A}" presName="rootConnector" presStyleLbl="node3" presStyleIdx="1" presStyleCnt="9"/>
      <dgm:spPr/>
    </dgm:pt>
    <dgm:pt modelId="{DB5BC270-F075-4A00-9B5A-566F10AE4E17}" type="pres">
      <dgm:prSet presAssocID="{5BAC4292-2AB1-469A-8C3F-2FF4DE364E9A}" presName="hierChild4" presStyleCnt="0"/>
      <dgm:spPr/>
    </dgm:pt>
    <dgm:pt modelId="{156A3659-6349-46BE-A159-F5F64D2D2420}" type="pres">
      <dgm:prSet presAssocID="{FE5A7D2E-8534-4869-87E9-794709C30DC4}" presName="Name37" presStyleLbl="parChTrans1D4" presStyleIdx="3" presStyleCnt="27"/>
      <dgm:spPr/>
    </dgm:pt>
    <dgm:pt modelId="{FF046998-5449-4D04-9292-C526620965D2}" type="pres">
      <dgm:prSet presAssocID="{E0B337ED-2542-4D77-A98C-2252BEA2B9CD}" presName="hierRoot2" presStyleCnt="0">
        <dgm:presLayoutVars>
          <dgm:hierBranch val="init"/>
        </dgm:presLayoutVars>
      </dgm:prSet>
      <dgm:spPr/>
    </dgm:pt>
    <dgm:pt modelId="{9233FABB-281D-4E0A-982F-661636E31077}" type="pres">
      <dgm:prSet presAssocID="{E0B337ED-2542-4D77-A98C-2252BEA2B9CD}" presName="rootComposite" presStyleCnt="0"/>
      <dgm:spPr/>
    </dgm:pt>
    <dgm:pt modelId="{0D8A520F-8316-41FB-9BB0-D2C9D5680835}" type="pres">
      <dgm:prSet presAssocID="{E0B337ED-2542-4D77-A98C-2252BEA2B9CD}" presName="rootText" presStyleLbl="node4" presStyleIdx="3" presStyleCnt="27">
        <dgm:presLayoutVars>
          <dgm:chPref val="3"/>
        </dgm:presLayoutVars>
      </dgm:prSet>
      <dgm:spPr/>
    </dgm:pt>
    <dgm:pt modelId="{9AB265E0-4613-4821-805F-A7A5B81C6D83}" type="pres">
      <dgm:prSet presAssocID="{E0B337ED-2542-4D77-A98C-2252BEA2B9CD}" presName="rootConnector" presStyleLbl="node4" presStyleIdx="3" presStyleCnt="27"/>
      <dgm:spPr/>
    </dgm:pt>
    <dgm:pt modelId="{094F5B4D-4F08-417D-BC50-78E3BA2749F4}" type="pres">
      <dgm:prSet presAssocID="{E0B337ED-2542-4D77-A98C-2252BEA2B9CD}" presName="hierChild4" presStyleCnt="0"/>
      <dgm:spPr/>
    </dgm:pt>
    <dgm:pt modelId="{C624717D-AC89-457D-8D81-97AB7A4D5E07}" type="pres">
      <dgm:prSet presAssocID="{E0B337ED-2542-4D77-A98C-2252BEA2B9CD}" presName="hierChild5" presStyleCnt="0"/>
      <dgm:spPr/>
    </dgm:pt>
    <dgm:pt modelId="{1001E840-51E3-4BEA-A899-48969FD57EAD}" type="pres">
      <dgm:prSet presAssocID="{43CB3A21-01FD-4CE5-8329-28B3CC1DE747}" presName="Name37" presStyleLbl="parChTrans1D4" presStyleIdx="4" presStyleCnt="27"/>
      <dgm:spPr/>
    </dgm:pt>
    <dgm:pt modelId="{D5D1DCDD-32BD-46F2-9C96-40DAE193F5B2}" type="pres">
      <dgm:prSet presAssocID="{F8C24C7E-500C-4C0F-8579-1B45355F2C95}" presName="hierRoot2" presStyleCnt="0">
        <dgm:presLayoutVars>
          <dgm:hierBranch val="init"/>
        </dgm:presLayoutVars>
      </dgm:prSet>
      <dgm:spPr/>
    </dgm:pt>
    <dgm:pt modelId="{B7AB9E6C-1AC8-4FF1-8A98-3674A06268C6}" type="pres">
      <dgm:prSet presAssocID="{F8C24C7E-500C-4C0F-8579-1B45355F2C95}" presName="rootComposite" presStyleCnt="0"/>
      <dgm:spPr/>
    </dgm:pt>
    <dgm:pt modelId="{549FE26F-9029-4E49-8697-126C6DBE966C}" type="pres">
      <dgm:prSet presAssocID="{F8C24C7E-500C-4C0F-8579-1B45355F2C95}" presName="rootText" presStyleLbl="node4" presStyleIdx="4" presStyleCnt="27">
        <dgm:presLayoutVars>
          <dgm:chPref val="3"/>
        </dgm:presLayoutVars>
      </dgm:prSet>
      <dgm:spPr/>
    </dgm:pt>
    <dgm:pt modelId="{3ED5DB83-77DB-45A8-B9D5-EF5F7E4F475E}" type="pres">
      <dgm:prSet presAssocID="{F8C24C7E-500C-4C0F-8579-1B45355F2C95}" presName="rootConnector" presStyleLbl="node4" presStyleIdx="4" presStyleCnt="27"/>
      <dgm:spPr/>
    </dgm:pt>
    <dgm:pt modelId="{41DD11EE-5E69-4FDD-852E-47A8411B21DC}" type="pres">
      <dgm:prSet presAssocID="{F8C24C7E-500C-4C0F-8579-1B45355F2C95}" presName="hierChild4" presStyleCnt="0"/>
      <dgm:spPr/>
    </dgm:pt>
    <dgm:pt modelId="{4CA83F04-9968-4D48-A85E-B7DFB5CCAECD}" type="pres">
      <dgm:prSet presAssocID="{F8C24C7E-500C-4C0F-8579-1B45355F2C95}" presName="hierChild5" presStyleCnt="0"/>
      <dgm:spPr/>
    </dgm:pt>
    <dgm:pt modelId="{916A8988-42C1-4D53-BC02-FA78EC748B32}" type="pres">
      <dgm:prSet presAssocID="{68D2E052-01BF-406B-8EB1-2953755C5CF2}" presName="Name37" presStyleLbl="parChTrans1D4" presStyleIdx="5" presStyleCnt="27"/>
      <dgm:spPr/>
    </dgm:pt>
    <dgm:pt modelId="{C9D81851-468D-43F4-AF6A-5C8912AFAD15}" type="pres">
      <dgm:prSet presAssocID="{31637FC1-3A6C-4189-B7C7-99A24D077C8D}" presName="hierRoot2" presStyleCnt="0">
        <dgm:presLayoutVars>
          <dgm:hierBranch val="init"/>
        </dgm:presLayoutVars>
      </dgm:prSet>
      <dgm:spPr/>
    </dgm:pt>
    <dgm:pt modelId="{A82FCD98-7A86-4416-AC9A-9205E01D824A}" type="pres">
      <dgm:prSet presAssocID="{31637FC1-3A6C-4189-B7C7-99A24D077C8D}" presName="rootComposite" presStyleCnt="0"/>
      <dgm:spPr/>
    </dgm:pt>
    <dgm:pt modelId="{8A5CA4D5-6A07-4F36-8749-3BACCDDD1083}" type="pres">
      <dgm:prSet presAssocID="{31637FC1-3A6C-4189-B7C7-99A24D077C8D}" presName="rootText" presStyleLbl="node4" presStyleIdx="5" presStyleCnt="27">
        <dgm:presLayoutVars>
          <dgm:chPref val="3"/>
        </dgm:presLayoutVars>
      </dgm:prSet>
      <dgm:spPr/>
    </dgm:pt>
    <dgm:pt modelId="{27233FBF-ADE0-4428-A227-3522143D3C71}" type="pres">
      <dgm:prSet presAssocID="{31637FC1-3A6C-4189-B7C7-99A24D077C8D}" presName="rootConnector" presStyleLbl="node4" presStyleIdx="5" presStyleCnt="27"/>
      <dgm:spPr/>
    </dgm:pt>
    <dgm:pt modelId="{1B713C34-A6AC-465F-927C-A9B144695EC5}" type="pres">
      <dgm:prSet presAssocID="{31637FC1-3A6C-4189-B7C7-99A24D077C8D}" presName="hierChild4" presStyleCnt="0"/>
      <dgm:spPr/>
    </dgm:pt>
    <dgm:pt modelId="{3F941F21-E3C8-4198-8506-9D41349F4A8D}" type="pres">
      <dgm:prSet presAssocID="{31637FC1-3A6C-4189-B7C7-99A24D077C8D}" presName="hierChild5" presStyleCnt="0"/>
      <dgm:spPr/>
    </dgm:pt>
    <dgm:pt modelId="{55092050-149F-4730-8093-27CFC6A42107}" type="pres">
      <dgm:prSet presAssocID="{5BAC4292-2AB1-469A-8C3F-2FF4DE364E9A}" presName="hierChild5" presStyleCnt="0"/>
      <dgm:spPr/>
    </dgm:pt>
    <dgm:pt modelId="{F14F6360-725A-4108-BCA2-6F2B76AA0476}" type="pres">
      <dgm:prSet presAssocID="{3B27687D-B636-4A0B-8F19-A6A1BA272B4D}" presName="Name35" presStyleLbl="parChTrans1D3" presStyleIdx="2" presStyleCnt="9"/>
      <dgm:spPr/>
    </dgm:pt>
    <dgm:pt modelId="{20A028CE-5FD7-4EAA-85A9-37F09E661775}" type="pres">
      <dgm:prSet presAssocID="{E0A93414-B2CA-419C-B6E4-2B8E436C5EFC}" presName="hierRoot2" presStyleCnt="0">
        <dgm:presLayoutVars>
          <dgm:hierBranch val="init"/>
        </dgm:presLayoutVars>
      </dgm:prSet>
      <dgm:spPr/>
    </dgm:pt>
    <dgm:pt modelId="{F99BA171-E652-4576-B193-4F965B8A3895}" type="pres">
      <dgm:prSet presAssocID="{E0A93414-B2CA-419C-B6E4-2B8E436C5EFC}" presName="rootComposite" presStyleCnt="0"/>
      <dgm:spPr/>
    </dgm:pt>
    <dgm:pt modelId="{00547B80-4614-49BA-9F24-F47E4B8211F4}" type="pres">
      <dgm:prSet presAssocID="{E0A93414-B2CA-419C-B6E4-2B8E436C5EFC}" presName="rootText" presStyleLbl="node3" presStyleIdx="2" presStyleCnt="9">
        <dgm:presLayoutVars>
          <dgm:chPref val="3"/>
        </dgm:presLayoutVars>
      </dgm:prSet>
      <dgm:spPr/>
    </dgm:pt>
    <dgm:pt modelId="{909E0E0E-33C2-4A69-93A6-2558A3ED5C3A}" type="pres">
      <dgm:prSet presAssocID="{E0A93414-B2CA-419C-B6E4-2B8E436C5EFC}" presName="rootConnector" presStyleLbl="node3" presStyleIdx="2" presStyleCnt="9"/>
      <dgm:spPr/>
    </dgm:pt>
    <dgm:pt modelId="{A65DA27D-5886-4337-9614-9996EA62309A}" type="pres">
      <dgm:prSet presAssocID="{E0A93414-B2CA-419C-B6E4-2B8E436C5EFC}" presName="hierChild4" presStyleCnt="0"/>
      <dgm:spPr/>
    </dgm:pt>
    <dgm:pt modelId="{3A6FBCF7-6FF6-4B5A-9FF9-EB528D37F0EA}" type="pres">
      <dgm:prSet presAssocID="{635E68BD-BE36-4FF9-81EF-BB8B4CB6BB48}" presName="Name37" presStyleLbl="parChTrans1D4" presStyleIdx="6" presStyleCnt="27"/>
      <dgm:spPr/>
    </dgm:pt>
    <dgm:pt modelId="{79F3319B-BF5B-4B13-94CF-3B02D4188E85}" type="pres">
      <dgm:prSet presAssocID="{11214960-58E7-4060-8347-183B40C2EB89}" presName="hierRoot2" presStyleCnt="0">
        <dgm:presLayoutVars>
          <dgm:hierBranch val="init"/>
        </dgm:presLayoutVars>
      </dgm:prSet>
      <dgm:spPr/>
    </dgm:pt>
    <dgm:pt modelId="{6DC389AA-81C2-4CC1-A1A1-665A549A3200}" type="pres">
      <dgm:prSet presAssocID="{11214960-58E7-4060-8347-183B40C2EB89}" presName="rootComposite" presStyleCnt="0"/>
      <dgm:spPr/>
    </dgm:pt>
    <dgm:pt modelId="{45B7A7F9-BD93-4183-9242-9B9FBA912E79}" type="pres">
      <dgm:prSet presAssocID="{11214960-58E7-4060-8347-183B40C2EB89}" presName="rootText" presStyleLbl="node4" presStyleIdx="6" presStyleCnt="27">
        <dgm:presLayoutVars>
          <dgm:chPref val="3"/>
        </dgm:presLayoutVars>
      </dgm:prSet>
      <dgm:spPr/>
    </dgm:pt>
    <dgm:pt modelId="{91B00169-53E3-43F3-96BB-7462DB7EA44C}" type="pres">
      <dgm:prSet presAssocID="{11214960-58E7-4060-8347-183B40C2EB89}" presName="rootConnector" presStyleLbl="node4" presStyleIdx="6" presStyleCnt="27"/>
      <dgm:spPr/>
    </dgm:pt>
    <dgm:pt modelId="{D284136B-5800-4740-89D5-92CEA5E64234}" type="pres">
      <dgm:prSet presAssocID="{11214960-58E7-4060-8347-183B40C2EB89}" presName="hierChild4" presStyleCnt="0"/>
      <dgm:spPr/>
    </dgm:pt>
    <dgm:pt modelId="{9EDCA7ED-3D43-4934-856B-8B9E8C4F3231}" type="pres">
      <dgm:prSet presAssocID="{11214960-58E7-4060-8347-183B40C2EB89}" presName="hierChild5" presStyleCnt="0"/>
      <dgm:spPr/>
    </dgm:pt>
    <dgm:pt modelId="{EFFAA906-0242-4A17-AE68-52E536A39622}" type="pres">
      <dgm:prSet presAssocID="{6A416DE3-0B8C-45AF-B5CA-3B64F8A34E0D}" presName="Name37" presStyleLbl="parChTrans1D4" presStyleIdx="7" presStyleCnt="27"/>
      <dgm:spPr/>
    </dgm:pt>
    <dgm:pt modelId="{244523B7-702B-4645-B5FB-046A01FB2F2A}" type="pres">
      <dgm:prSet presAssocID="{7CC07D62-8904-49BB-B550-8D2B5772623E}" presName="hierRoot2" presStyleCnt="0">
        <dgm:presLayoutVars>
          <dgm:hierBranch val="init"/>
        </dgm:presLayoutVars>
      </dgm:prSet>
      <dgm:spPr/>
    </dgm:pt>
    <dgm:pt modelId="{BDB178CF-CB10-4D34-9C0E-4AEC26F004BC}" type="pres">
      <dgm:prSet presAssocID="{7CC07D62-8904-49BB-B550-8D2B5772623E}" presName="rootComposite" presStyleCnt="0"/>
      <dgm:spPr/>
    </dgm:pt>
    <dgm:pt modelId="{244099F4-5033-4058-ADA4-9F7AE4E34606}" type="pres">
      <dgm:prSet presAssocID="{7CC07D62-8904-49BB-B550-8D2B5772623E}" presName="rootText" presStyleLbl="node4" presStyleIdx="7" presStyleCnt="27">
        <dgm:presLayoutVars>
          <dgm:chPref val="3"/>
        </dgm:presLayoutVars>
      </dgm:prSet>
      <dgm:spPr/>
    </dgm:pt>
    <dgm:pt modelId="{3962EB4E-AB89-4DAB-A9BA-DDE4B9A2430E}" type="pres">
      <dgm:prSet presAssocID="{7CC07D62-8904-49BB-B550-8D2B5772623E}" presName="rootConnector" presStyleLbl="node4" presStyleIdx="7" presStyleCnt="27"/>
      <dgm:spPr/>
    </dgm:pt>
    <dgm:pt modelId="{A7353AE1-A1F2-4C7B-BBAC-1478A739114F}" type="pres">
      <dgm:prSet presAssocID="{7CC07D62-8904-49BB-B550-8D2B5772623E}" presName="hierChild4" presStyleCnt="0"/>
      <dgm:spPr/>
    </dgm:pt>
    <dgm:pt modelId="{5C1F210C-C708-4F60-9BCB-40BD89FDCE2F}" type="pres">
      <dgm:prSet presAssocID="{7CC07D62-8904-49BB-B550-8D2B5772623E}" presName="hierChild5" presStyleCnt="0"/>
      <dgm:spPr/>
    </dgm:pt>
    <dgm:pt modelId="{E664F401-AE0E-4A95-9E53-08905372649D}" type="pres">
      <dgm:prSet presAssocID="{41A0BCF0-43BC-4D05-8A6B-36755EC88D1C}" presName="Name37" presStyleLbl="parChTrans1D4" presStyleIdx="8" presStyleCnt="27"/>
      <dgm:spPr/>
    </dgm:pt>
    <dgm:pt modelId="{9B0BD848-E8FF-42AB-88DD-08A2EE5AE49B}" type="pres">
      <dgm:prSet presAssocID="{83DA53CD-1B54-44B9-AE53-42DB9D09E469}" presName="hierRoot2" presStyleCnt="0">
        <dgm:presLayoutVars>
          <dgm:hierBranch val="init"/>
        </dgm:presLayoutVars>
      </dgm:prSet>
      <dgm:spPr/>
    </dgm:pt>
    <dgm:pt modelId="{612FFFAA-02E7-4EFA-8438-B481B6073FF3}" type="pres">
      <dgm:prSet presAssocID="{83DA53CD-1B54-44B9-AE53-42DB9D09E469}" presName="rootComposite" presStyleCnt="0"/>
      <dgm:spPr/>
    </dgm:pt>
    <dgm:pt modelId="{3E508417-F326-4A05-B852-6D289E83A75B}" type="pres">
      <dgm:prSet presAssocID="{83DA53CD-1B54-44B9-AE53-42DB9D09E469}" presName="rootText" presStyleLbl="node4" presStyleIdx="8" presStyleCnt="27">
        <dgm:presLayoutVars>
          <dgm:chPref val="3"/>
        </dgm:presLayoutVars>
      </dgm:prSet>
      <dgm:spPr/>
    </dgm:pt>
    <dgm:pt modelId="{248D0B34-907A-4409-8C3E-3838EB0E9943}" type="pres">
      <dgm:prSet presAssocID="{83DA53CD-1B54-44B9-AE53-42DB9D09E469}" presName="rootConnector" presStyleLbl="node4" presStyleIdx="8" presStyleCnt="27"/>
      <dgm:spPr/>
    </dgm:pt>
    <dgm:pt modelId="{05087E92-C007-4914-B517-0B79D93E058C}" type="pres">
      <dgm:prSet presAssocID="{83DA53CD-1B54-44B9-AE53-42DB9D09E469}" presName="hierChild4" presStyleCnt="0"/>
      <dgm:spPr/>
    </dgm:pt>
    <dgm:pt modelId="{5701A603-D5C6-40AA-8BA0-D42B5BDB9647}" type="pres">
      <dgm:prSet presAssocID="{83DA53CD-1B54-44B9-AE53-42DB9D09E469}" presName="hierChild5" presStyleCnt="0"/>
      <dgm:spPr/>
    </dgm:pt>
    <dgm:pt modelId="{E35A6926-65AD-45A8-9FE3-1670042F1281}" type="pres">
      <dgm:prSet presAssocID="{E0A93414-B2CA-419C-B6E4-2B8E436C5EFC}" presName="hierChild5" presStyleCnt="0"/>
      <dgm:spPr/>
    </dgm:pt>
    <dgm:pt modelId="{1CD88407-395D-4410-8771-48DD0764958F}" type="pres">
      <dgm:prSet presAssocID="{BB6C7DAF-1F07-4604-869B-3BA84E4B3329}" presName="hierChild5" presStyleCnt="0"/>
      <dgm:spPr/>
    </dgm:pt>
    <dgm:pt modelId="{4FDCBC58-8633-40D5-8905-01BF6975E73D}" type="pres">
      <dgm:prSet presAssocID="{4832077E-9B2E-48DC-BA1A-CA9C263C0456}" presName="Name37" presStyleLbl="parChTrans1D2" presStyleIdx="1" presStyleCnt="3"/>
      <dgm:spPr/>
    </dgm:pt>
    <dgm:pt modelId="{CE8B9D62-74FF-4964-8038-780A93B3CAEE}" type="pres">
      <dgm:prSet presAssocID="{5DC6BF41-A26A-4F36-9FC4-817DEF378020}" presName="hierRoot2" presStyleCnt="0">
        <dgm:presLayoutVars>
          <dgm:hierBranch/>
        </dgm:presLayoutVars>
      </dgm:prSet>
      <dgm:spPr/>
    </dgm:pt>
    <dgm:pt modelId="{0855385C-2029-4319-BD3A-9FD8FBAD3800}" type="pres">
      <dgm:prSet presAssocID="{5DC6BF41-A26A-4F36-9FC4-817DEF378020}" presName="rootComposite" presStyleCnt="0"/>
      <dgm:spPr/>
    </dgm:pt>
    <dgm:pt modelId="{6F253A1F-C953-4291-A8BD-DA1B065EC8C7}" type="pres">
      <dgm:prSet presAssocID="{5DC6BF41-A26A-4F36-9FC4-817DEF378020}" presName="rootText" presStyleLbl="node2" presStyleIdx="1" presStyleCnt="3">
        <dgm:presLayoutVars>
          <dgm:chPref val="3"/>
        </dgm:presLayoutVars>
      </dgm:prSet>
      <dgm:spPr/>
    </dgm:pt>
    <dgm:pt modelId="{E5488C2B-B8A8-4B73-9DDA-0074DAAB2F47}" type="pres">
      <dgm:prSet presAssocID="{5DC6BF41-A26A-4F36-9FC4-817DEF378020}" presName="rootConnector" presStyleLbl="node2" presStyleIdx="1" presStyleCnt="3"/>
      <dgm:spPr/>
    </dgm:pt>
    <dgm:pt modelId="{D577C7D5-A2AF-4DF7-95EC-F2A3FC511BC7}" type="pres">
      <dgm:prSet presAssocID="{5DC6BF41-A26A-4F36-9FC4-817DEF378020}" presName="hierChild4" presStyleCnt="0"/>
      <dgm:spPr/>
    </dgm:pt>
    <dgm:pt modelId="{BD5D5D47-BED1-49AD-AF8D-3F8859BB74F2}" type="pres">
      <dgm:prSet presAssocID="{DC295C28-E3D0-466A-8A83-C879C183D366}" presName="Name35" presStyleLbl="parChTrans1D3" presStyleIdx="3" presStyleCnt="9"/>
      <dgm:spPr/>
    </dgm:pt>
    <dgm:pt modelId="{EA77E792-B56E-4B4D-B756-28265A6A4974}" type="pres">
      <dgm:prSet presAssocID="{2C4A3753-C572-4CE8-BB57-2C63EAB820C0}" presName="hierRoot2" presStyleCnt="0">
        <dgm:presLayoutVars>
          <dgm:hierBranch val="init"/>
        </dgm:presLayoutVars>
      </dgm:prSet>
      <dgm:spPr/>
    </dgm:pt>
    <dgm:pt modelId="{420DBF17-642F-422A-A25A-BD144ED51EC4}" type="pres">
      <dgm:prSet presAssocID="{2C4A3753-C572-4CE8-BB57-2C63EAB820C0}" presName="rootComposite" presStyleCnt="0"/>
      <dgm:spPr/>
    </dgm:pt>
    <dgm:pt modelId="{1DFB977B-B027-4FF4-8EA2-BC3BB8DEE84F}" type="pres">
      <dgm:prSet presAssocID="{2C4A3753-C572-4CE8-BB57-2C63EAB820C0}" presName="rootText" presStyleLbl="node3" presStyleIdx="3" presStyleCnt="9">
        <dgm:presLayoutVars>
          <dgm:chPref val="3"/>
        </dgm:presLayoutVars>
      </dgm:prSet>
      <dgm:spPr/>
    </dgm:pt>
    <dgm:pt modelId="{E7D6BE79-3C3A-4462-9DE7-C6FE57F0B684}" type="pres">
      <dgm:prSet presAssocID="{2C4A3753-C572-4CE8-BB57-2C63EAB820C0}" presName="rootConnector" presStyleLbl="node3" presStyleIdx="3" presStyleCnt="9"/>
      <dgm:spPr/>
    </dgm:pt>
    <dgm:pt modelId="{569DE9F1-EBDC-4C81-88CC-FED04F3FBAC7}" type="pres">
      <dgm:prSet presAssocID="{2C4A3753-C572-4CE8-BB57-2C63EAB820C0}" presName="hierChild4" presStyleCnt="0"/>
      <dgm:spPr/>
    </dgm:pt>
    <dgm:pt modelId="{45B60002-5649-4FF4-A3A2-5ECA1A7FFDEF}" type="pres">
      <dgm:prSet presAssocID="{23A691AE-C049-4909-A2D9-0BD0813DAF7D}" presName="Name37" presStyleLbl="parChTrans1D4" presStyleIdx="9" presStyleCnt="27"/>
      <dgm:spPr/>
    </dgm:pt>
    <dgm:pt modelId="{36827189-8AF5-4407-AB49-CDDD9BDECE62}" type="pres">
      <dgm:prSet presAssocID="{FAECD488-41AD-429F-9248-3B5A72227EBF}" presName="hierRoot2" presStyleCnt="0">
        <dgm:presLayoutVars>
          <dgm:hierBranch val="init"/>
        </dgm:presLayoutVars>
      </dgm:prSet>
      <dgm:spPr/>
    </dgm:pt>
    <dgm:pt modelId="{657C90D0-4E40-4A73-9932-B28F990B219B}" type="pres">
      <dgm:prSet presAssocID="{FAECD488-41AD-429F-9248-3B5A72227EBF}" presName="rootComposite" presStyleCnt="0"/>
      <dgm:spPr/>
    </dgm:pt>
    <dgm:pt modelId="{59ED04D6-0A76-4AB5-8D90-AE44EF8BAAF5}" type="pres">
      <dgm:prSet presAssocID="{FAECD488-41AD-429F-9248-3B5A72227EBF}" presName="rootText" presStyleLbl="node4" presStyleIdx="9" presStyleCnt="27">
        <dgm:presLayoutVars>
          <dgm:chPref val="3"/>
        </dgm:presLayoutVars>
      </dgm:prSet>
      <dgm:spPr/>
    </dgm:pt>
    <dgm:pt modelId="{E99B965C-5BAA-414E-B71E-047A3A122894}" type="pres">
      <dgm:prSet presAssocID="{FAECD488-41AD-429F-9248-3B5A72227EBF}" presName="rootConnector" presStyleLbl="node4" presStyleIdx="9" presStyleCnt="27"/>
      <dgm:spPr/>
    </dgm:pt>
    <dgm:pt modelId="{A172B1F9-EB51-4BE8-8D36-ED2D5B1B882A}" type="pres">
      <dgm:prSet presAssocID="{FAECD488-41AD-429F-9248-3B5A72227EBF}" presName="hierChild4" presStyleCnt="0"/>
      <dgm:spPr/>
    </dgm:pt>
    <dgm:pt modelId="{5938DD68-7722-4B4E-9B04-9FA623165016}" type="pres">
      <dgm:prSet presAssocID="{FAECD488-41AD-429F-9248-3B5A72227EBF}" presName="hierChild5" presStyleCnt="0"/>
      <dgm:spPr/>
    </dgm:pt>
    <dgm:pt modelId="{768A4619-B71F-48C2-AF48-79EB3785BF8A}" type="pres">
      <dgm:prSet presAssocID="{2539C533-33F5-4425-92A9-0FA868B35325}" presName="Name37" presStyleLbl="parChTrans1D4" presStyleIdx="10" presStyleCnt="27"/>
      <dgm:spPr/>
    </dgm:pt>
    <dgm:pt modelId="{5468C0E9-2872-42C0-B935-EA818B77E2A2}" type="pres">
      <dgm:prSet presAssocID="{DDC0469C-3E2B-4DFA-9455-3F7E8F18B4C9}" presName="hierRoot2" presStyleCnt="0">
        <dgm:presLayoutVars>
          <dgm:hierBranch val="init"/>
        </dgm:presLayoutVars>
      </dgm:prSet>
      <dgm:spPr/>
    </dgm:pt>
    <dgm:pt modelId="{17A2EA99-A051-49A6-BD51-5C102B3FEFCC}" type="pres">
      <dgm:prSet presAssocID="{DDC0469C-3E2B-4DFA-9455-3F7E8F18B4C9}" presName="rootComposite" presStyleCnt="0"/>
      <dgm:spPr/>
    </dgm:pt>
    <dgm:pt modelId="{85753983-A7D2-4D7D-A6A0-8E01AD4D7873}" type="pres">
      <dgm:prSet presAssocID="{DDC0469C-3E2B-4DFA-9455-3F7E8F18B4C9}" presName="rootText" presStyleLbl="node4" presStyleIdx="10" presStyleCnt="27">
        <dgm:presLayoutVars>
          <dgm:chPref val="3"/>
        </dgm:presLayoutVars>
      </dgm:prSet>
      <dgm:spPr/>
    </dgm:pt>
    <dgm:pt modelId="{85FC8AA9-3A38-452B-9FD5-8516761D6457}" type="pres">
      <dgm:prSet presAssocID="{DDC0469C-3E2B-4DFA-9455-3F7E8F18B4C9}" presName="rootConnector" presStyleLbl="node4" presStyleIdx="10" presStyleCnt="27"/>
      <dgm:spPr/>
    </dgm:pt>
    <dgm:pt modelId="{7DAEC178-59CC-4DB4-9A30-0D3304DF7267}" type="pres">
      <dgm:prSet presAssocID="{DDC0469C-3E2B-4DFA-9455-3F7E8F18B4C9}" presName="hierChild4" presStyleCnt="0"/>
      <dgm:spPr/>
    </dgm:pt>
    <dgm:pt modelId="{397587B0-BB79-450A-A55B-CC4575B00F59}" type="pres">
      <dgm:prSet presAssocID="{DDC0469C-3E2B-4DFA-9455-3F7E8F18B4C9}" presName="hierChild5" presStyleCnt="0"/>
      <dgm:spPr/>
    </dgm:pt>
    <dgm:pt modelId="{6FE54BBC-A604-4FA4-8FAC-D61EAE5545A7}" type="pres">
      <dgm:prSet presAssocID="{80A39D01-AA77-4944-AFAC-C0A137361C01}" presName="Name37" presStyleLbl="parChTrans1D4" presStyleIdx="11" presStyleCnt="27"/>
      <dgm:spPr/>
    </dgm:pt>
    <dgm:pt modelId="{A20F7073-FADD-4C64-98AC-E0A80730DE8E}" type="pres">
      <dgm:prSet presAssocID="{BB9C8C9F-43A5-463A-9CE4-ADAEFEEEAECF}" presName="hierRoot2" presStyleCnt="0">
        <dgm:presLayoutVars>
          <dgm:hierBranch val="init"/>
        </dgm:presLayoutVars>
      </dgm:prSet>
      <dgm:spPr/>
    </dgm:pt>
    <dgm:pt modelId="{C604F462-84CB-460C-A6D1-A02FEFFFC3BA}" type="pres">
      <dgm:prSet presAssocID="{BB9C8C9F-43A5-463A-9CE4-ADAEFEEEAECF}" presName="rootComposite" presStyleCnt="0"/>
      <dgm:spPr/>
    </dgm:pt>
    <dgm:pt modelId="{08972A0C-B4EA-44DE-813A-A6AB09ADE547}" type="pres">
      <dgm:prSet presAssocID="{BB9C8C9F-43A5-463A-9CE4-ADAEFEEEAECF}" presName="rootText" presStyleLbl="node4" presStyleIdx="11" presStyleCnt="27">
        <dgm:presLayoutVars>
          <dgm:chPref val="3"/>
        </dgm:presLayoutVars>
      </dgm:prSet>
      <dgm:spPr/>
    </dgm:pt>
    <dgm:pt modelId="{94D1B0F1-DDA3-4842-8816-75D2ECB52103}" type="pres">
      <dgm:prSet presAssocID="{BB9C8C9F-43A5-463A-9CE4-ADAEFEEEAECF}" presName="rootConnector" presStyleLbl="node4" presStyleIdx="11" presStyleCnt="27"/>
      <dgm:spPr/>
    </dgm:pt>
    <dgm:pt modelId="{441167C9-4BCA-41B7-BEBB-4D739A2BD6A0}" type="pres">
      <dgm:prSet presAssocID="{BB9C8C9F-43A5-463A-9CE4-ADAEFEEEAECF}" presName="hierChild4" presStyleCnt="0"/>
      <dgm:spPr/>
    </dgm:pt>
    <dgm:pt modelId="{3AE01D19-1FC7-4487-A50D-6D016D3BA63E}" type="pres">
      <dgm:prSet presAssocID="{BB9C8C9F-43A5-463A-9CE4-ADAEFEEEAECF}" presName="hierChild5" presStyleCnt="0"/>
      <dgm:spPr/>
    </dgm:pt>
    <dgm:pt modelId="{E7CBA1EC-A24F-46AA-9689-156036A1E35E}" type="pres">
      <dgm:prSet presAssocID="{2C4A3753-C572-4CE8-BB57-2C63EAB820C0}" presName="hierChild5" presStyleCnt="0"/>
      <dgm:spPr/>
    </dgm:pt>
    <dgm:pt modelId="{19378EDB-19B8-4D4A-9935-3D519D11B454}" type="pres">
      <dgm:prSet presAssocID="{6A567E0B-0DEF-4667-960A-31E4B099BD7B}" presName="Name35" presStyleLbl="parChTrans1D3" presStyleIdx="4" presStyleCnt="9"/>
      <dgm:spPr/>
    </dgm:pt>
    <dgm:pt modelId="{EAC0950C-705D-42A4-8F96-C175721A01E1}" type="pres">
      <dgm:prSet presAssocID="{7DFAB88D-F5B1-4085-8500-42EC160FA1F4}" presName="hierRoot2" presStyleCnt="0">
        <dgm:presLayoutVars>
          <dgm:hierBranch val="init"/>
        </dgm:presLayoutVars>
      </dgm:prSet>
      <dgm:spPr/>
    </dgm:pt>
    <dgm:pt modelId="{F7252CFA-8F86-4B35-9DC4-F04A46EC56AA}" type="pres">
      <dgm:prSet presAssocID="{7DFAB88D-F5B1-4085-8500-42EC160FA1F4}" presName="rootComposite" presStyleCnt="0"/>
      <dgm:spPr/>
    </dgm:pt>
    <dgm:pt modelId="{750D8EB6-DEB5-4198-A942-084335EA8F5A}" type="pres">
      <dgm:prSet presAssocID="{7DFAB88D-F5B1-4085-8500-42EC160FA1F4}" presName="rootText" presStyleLbl="node3" presStyleIdx="4" presStyleCnt="9">
        <dgm:presLayoutVars>
          <dgm:chPref val="3"/>
        </dgm:presLayoutVars>
      </dgm:prSet>
      <dgm:spPr/>
    </dgm:pt>
    <dgm:pt modelId="{32373F05-8672-46F3-AABF-7CAFC0D70D1C}" type="pres">
      <dgm:prSet presAssocID="{7DFAB88D-F5B1-4085-8500-42EC160FA1F4}" presName="rootConnector" presStyleLbl="node3" presStyleIdx="4" presStyleCnt="9"/>
      <dgm:spPr/>
    </dgm:pt>
    <dgm:pt modelId="{FFE3A132-2A1E-4514-A1FA-6F4CAE2F79DF}" type="pres">
      <dgm:prSet presAssocID="{7DFAB88D-F5B1-4085-8500-42EC160FA1F4}" presName="hierChild4" presStyleCnt="0"/>
      <dgm:spPr/>
    </dgm:pt>
    <dgm:pt modelId="{CDF35163-B242-416A-9A79-79E0662B6D89}" type="pres">
      <dgm:prSet presAssocID="{C92F1C00-151E-47C9-8DDB-62A96C011806}" presName="Name37" presStyleLbl="parChTrans1D4" presStyleIdx="12" presStyleCnt="27"/>
      <dgm:spPr/>
    </dgm:pt>
    <dgm:pt modelId="{F962484E-0A9B-41FC-864C-32E864A9C89A}" type="pres">
      <dgm:prSet presAssocID="{2743936C-04A8-4E3D-8377-985CBA3D5CE2}" presName="hierRoot2" presStyleCnt="0">
        <dgm:presLayoutVars>
          <dgm:hierBranch val="init"/>
        </dgm:presLayoutVars>
      </dgm:prSet>
      <dgm:spPr/>
    </dgm:pt>
    <dgm:pt modelId="{01AC9F00-E2A7-41F8-B578-D8B42E808785}" type="pres">
      <dgm:prSet presAssocID="{2743936C-04A8-4E3D-8377-985CBA3D5CE2}" presName="rootComposite" presStyleCnt="0"/>
      <dgm:spPr/>
    </dgm:pt>
    <dgm:pt modelId="{3FA2C394-F253-4E00-B37E-08B82D651FE2}" type="pres">
      <dgm:prSet presAssocID="{2743936C-04A8-4E3D-8377-985CBA3D5CE2}" presName="rootText" presStyleLbl="node4" presStyleIdx="12" presStyleCnt="27">
        <dgm:presLayoutVars>
          <dgm:chPref val="3"/>
        </dgm:presLayoutVars>
      </dgm:prSet>
      <dgm:spPr/>
    </dgm:pt>
    <dgm:pt modelId="{EE222EA0-984A-4C6F-BCAC-6EB3A0272762}" type="pres">
      <dgm:prSet presAssocID="{2743936C-04A8-4E3D-8377-985CBA3D5CE2}" presName="rootConnector" presStyleLbl="node4" presStyleIdx="12" presStyleCnt="27"/>
      <dgm:spPr/>
    </dgm:pt>
    <dgm:pt modelId="{8963AD47-82B2-4799-8C02-C18819D42363}" type="pres">
      <dgm:prSet presAssocID="{2743936C-04A8-4E3D-8377-985CBA3D5CE2}" presName="hierChild4" presStyleCnt="0"/>
      <dgm:spPr/>
    </dgm:pt>
    <dgm:pt modelId="{4C8FFC04-02F0-4769-ACE0-4C0B5A07B861}" type="pres">
      <dgm:prSet presAssocID="{2743936C-04A8-4E3D-8377-985CBA3D5CE2}" presName="hierChild5" presStyleCnt="0"/>
      <dgm:spPr/>
    </dgm:pt>
    <dgm:pt modelId="{DAF99B3E-C4D8-41D9-A240-91CE4879916C}" type="pres">
      <dgm:prSet presAssocID="{E1242EFE-A0EB-4AB3-B20F-448E65BC3FE6}" presName="Name37" presStyleLbl="parChTrans1D4" presStyleIdx="13" presStyleCnt="27"/>
      <dgm:spPr/>
    </dgm:pt>
    <dgm:pt modelId="{9F6D4304-0E7B-40B1-8E13-7157F8794FE9}" type="pres">
      <dgm:prSet presAssocID="{55250D2C-2F93-46EB-BEAA-3EEC580078AE}" presName="hierRoot2" presStyleCnt="0">
        <dgm:presLayoutVars>
          <dgm:hierBranch val="init"/>
        </dgm:presLayoutVars>
      </dgm:prSet>
      <dgm:spPr/>
    </dgm:pt>
    <dgm:pt modelId="{E78CBE22-80F3-44D6-8073-299D6C6FB085}" type="pres">
      <dgm:prSet presAssocID="{55250D2C-2F93-46EB-BEAA-3EEC580078AE}" presName="rootComposite" presStyleCnt="0"/>
      <dgm:spPr/>
    </dgm:pt>
    <dgm:pt modelId="{8D054046-84A7-44DB-8C6E-D2CBEF77A74E}" type="pres">
      <dgm:prSet presAssocID="{55250D2C-2F93-46EB-BEAA-3EEC580078AE}" presName="rootText" presStyleLbl="node4" presStyleIdx="13" presStyleCnt="27">
        <dgm:presLayoutVars>
          <dgm:chPref val="3"/>
        </dgm:presLayoutVars>
      </dgm:prSet>
      <dgm:spPr/>
    </dgm:pt>
    <dgm:pt modelId="{48FDEC71-E2A5-4AA6-BBDD-3CB9FF72514E}" type="pres">
      <dgm:prSet presAssocID="{55250D2C-2F93-46EB-BEAA-3EEC580078AE}" presName="rootConnector" presStyleLbl="node4" presStyleIdx="13" presStyleCnt="27"/>
      <dgm:spPr/>
    </dgm:pt>
    <dgm:pt modelId="{134775CC-BD35-4C18-9AC6-C342091E654A}" type="pres">
      <dgm:prSet presAssocID="{55250D2C-2F93-46EB-BEAA-3EEC580078AE}" presName="hierChild4" presStyleCnt="0"/>
      <dgm:spPr/>
    </dgm:pt>
    <dgm:pt modelId="{EFCE3A92-EE93-41B1-A597-C5A353A57AB1}" type="pres">
      <dgm:prSet presAssocID="{55250D2C-2F93-46EB-BEAA-3EEC580078AE}" presName="hierChild5" presStyleCnt="0"/>
      <dgm:spPr/>
    </dgm:pt>
    <dgm:pt modelId="{417662EF-BEBB-455E-8431-2AA666629898}" type="pres">
      <dgm:prSet presAssocID="{6EF5BE32-B3C6-4A2C-B2CE-EF82AEE46F49}" presName="Name37" presStyleLbl="parChTrans1D4" presStyleIdx="14" presStyleCnt="27"/>
      <dgm:spPr/>
    </dgm:pt>
    <dgm:pt modelId="{3EDE509E-A5C1-4E6D-939F-B2DEEAEF8FD9}" type="pres">
      <dgm:prSet presAssocID="{53FC08A4-15C9-47A4-89B9-B2A46185AAB4}" presName="hierRoot2" presStyleCnt="0">
        <dgm:presLayoutVars>
          <dgm:hierBranch val="init"/>
        </dgm:presLayoutVars>
      </dgm:prSet>
      <dgm:spPr/>
    </dgm:pt>
    <dgm:pt modelId="{CDA9C5D1-DDE6-4036-9A54-62E0C0BEFF10}" type="pres">
      <dgm:prSet presAssocID="{53FC08A4-15C9-47A4-89B9-B2A46185AAB4}" presName="rootComposite" presStyleCnt="0"/>
      <dgm:spPr/>
    </dgm:pt>
    <dgm:pt modelId="{2D25BCC9-FD9C-4179-AC2D-470B1EE04CD7}" type="pres">
      <dgm:prSet presAssocID="{53FC08A4-15C9-47A4-89B9-B2A46185AAB4}" presName="rootText" presStyleLbl="node4" presStyleIdx="14" presStyleCnt="27">
        <dgm:presLayoutVars>
          <dgm:chPref val="3"/>
        </dgm:presLayoutVars>
      </dgm:prSet>
      <dgm:spPr/>
    </dgm:pt>
    <dgm:pt modelId="{787ED35A-EBAF-45A0-A41E-B2A98C1C68F9}" type="pres">
      <dgm:prSet presAssocID="{53FC08A4-15C9-47A4-89B9-B2A46185AAB4}" presName="rootConnector" presStyleLbl="node4" presStyleIdx="14" presStyleCnt="27"/>
      <dgm:spPr/>
    </dgm:pt>
    <dgm:pt modelId="{C7C0E356-7844-41D9-8FEF-83223A43FC8A}" type="pres">
      <dgm:prSet presAssocID="{53FC08A4-15C9-47A4-89B9-B2A46185AAB4}" presName="hierChild4" presStyleCnt="0"/>
      <dgm:spPr/>
    </dgm:pt>
    <dgm:pt modelId="{FBCECDD5-37F5-4959-B169-77BD89E551FD}" type="pres">
      <dgm:prSet presAssocID="{53FC08A4-15C9-47A4-89B9-B2A46185AAB4}" presName="hierChild5" presStyleCnt="0"/>
      <dgm:spPr/>
    </dgm:pt>
    <dgm:pt modelId="{1E91B055-015C-4882-A00A-638587287498}" type="pres">
      <dgm:prSet presAssocID="{7DFAB88D-F5B1-4085-8500-42EC160FA1F4}" presName="hierChild5" presStyleCnt="0"/>
      <dgm:spPr/>
    </dgm:pt>
    <dgm:pt modelId="{B01ADF89-E27F-4A46-AD72-F7A1657E7D70}" type="pres">
      <dgm:prSet presAssocID="{FF3C8F99-C202-43C3-A1F9-74B0313A2B32}" presName="Name35" presStyleLbl="parChTrans1D3" presStyleIdx="5" presStyleCnt="9"/>
      <dgm:spPr/>
    </dgm:pt>
    <dgm:pt modelId="{BAB8D9DF-41A6-4DB6-9CD2-CAEC69575131}" type="pres">
      <dgm:prSet presAssocID="{325A150E-53B9-4418-9204-C37793B7307B}" presName="hierRoot2" presStyleCnt="0">
        <dgm:presLayoutVars>
          <dgm:hierBranch val="init"/>
        </dgm:presLayoutVars>
      </dgm:prSet>
      <dgm:spPr/>
    </dgm:pt>
    <dgm:pt modelId="{D6541750-FF16-47EB-A251-FC11751DA465}" type="pres">
      <dgm:prSet presAssocID="{325A150E-53B9-4418-9204-C37793B7307B}" presName="rootComposite" presStyleCnt="0"/>
      <dgm:spPr/>
    </dgm:pt>
    <dgm:pt modelId="{320F22F4-3F89-49AB-ABDA-EDD29D2E73C4}" type="pres">
      <dgm:prSet presAssocID="{325A150E-53B9-4418-9204-C37793B7307B}" presName="rootText" presStyleLbl="node3" presStyleIdx="5" presStyleCnt="9">
        <dgm:presLayoutVars>
          <dgm:chPref val="3"/>
        </dgm:presLayoutVars>
      </dgm:prSet>
      <dgm:spPr/>
    </dgm:pt>
    <dgm:pt modelId="{9F58D8B7-0D5B-446B-B793-D44AE60E350A}" type="pres">
      <dgm:prSet presAssocID="{325A150E-53B9-4418-9204-C37793B7307B}" presName="rootConnector" presStyleLbl="node3" presStyleIdx="5" presStyleCnt="9"/>
      <dgm:spPr/>
    </dgm:pt>
    <dgm:pt modelId="{D9C4AA98-4B3B-4F89-8AC0-483F69C34A46}" type="pres">
      <dgm:prSet presAssocID="{325A150E-53B9-4418-9204-C37793B7307B}" presName="hierChild4" presStyleCnt="0"/>
      <dgm:spPr/>
    </dgm:pt>
    <dgm:pt modelId="{31359CB9-DBD1-4988-8F82-196EF84FBF39}" type="pres">
      <dgm:prSet presAssocID="{5DF2B357-3438-49D1-A871-5CC543B0EB9E}" presName="Name37" presStyleLbl="parChTrans1D4" presStyleIdx="15" presStyleCnt="27"/>
      <dgm:spPr/>
    </dgm:pt>
    <dgm:pt modelId="{CA8B518C-6F89-4814-9EE6-2379F6E5817C}" type="pres">
      <dgm:prSet presAssocID="{8547F882-8D5F-443C-8AF1-396366025A79}" presName="hierRoot2" presStyleCnt="0">
        <dgm:presLayoutVars>
          <dgm:hierBranch val="init"/>
        </dgm:presLayoutVars>
      </dgm:prSet>
      <dgm:spPr/>
    </dgm:pt>
    <dgm:pt modelId="{EE02020D-3683-4F2B-9B7E-1EA69D6AD6BE}" type="pres">
      <dgm:prSet presAssocID="{8547F882-8D5F-443C-8AF1-396366025A79}" presName="rootComposite" presStyleCnt="0"/>
      <dgm:spPr/>
    </dgm:pt>
    <dgm:pt modelId="{84A8A545-1395-4A30-A0DC-3436FF08074F}" type="pres">
      <dgm:prSet presAssocID="{8547F882-8D5F-443C-8AF1-396366025A79}" presName="rootText" presStyleLbl="node4" presStyleIdx="15" presStyleCnt="27">
        <dgm:presLayoutVars>
          <dgm:chPref val="3"/>
        </dgm:presLayoutVars>
      </dgm:prSet>
      <dgm:spPr/>
    </dgm:pt>
    <dgm:pt modelId="{C8542CCD-B2D2-45CB-8DE7-20301AD25C22}" type="pres">
      <dgm:prSet presAssocID="{8547F882-8D5F-443C-8AF1-396366025A79}" presName="rootConnector" presStyleLbl="node4" presStyleIdx="15" presStyleCnt="27"/>
      <dgm:spPr/>
    </dgm:pt>
    <dgm:pt modelId="{A7BA4BA3-33CA-43C1-8469-AC7EB4516893}" type="pres">
      <dgm:prSet presAssocID="{8547F882-8D5F-443C-8AF1-396366025A79}" presName="hierChild4" presStyleCnt="0"/>
      <dgm:spPr/>
    </dgm:pt>
    <dgm:pt modelId="{CACB9D4E-1537-4306-BBD6-033A4F368547}" type="pres">
      <dgm:prSet presAssocID="{8547F882-8D5F-443C-8AF1-396366025A79}" presName="hierChild5" presStyleCnt="0"/>
      <dgm:spPr/>
    </dgm:pt>
    <dgm:pt modelId="{09FC9131-236B-4B5A-935C-1346674584D9}" type="pres">
      <dgm:prSet presAssocID="{91DF2D98-BC02-4C74-931D-F75CE7C3766F}" presName="Name37" presStyleLbl="parChTrans1D4" presStyleIdx="16" presStyleCnt="27"/>
      <dgm:spPr/>
    </dgm:pt>
    <dgm:pt modelId="{2F9E2A84-BEF5-450D-B8A3-CF43171B6D23}" type="pres">
      <dgm:prSet presAssocID="{9A2CA2FB-D423-49FB-BDEB-5375D0019EC4}" presName="hierRoot2" presStyleCnt="0">
        <dgm:presLayoutVars>
          <dgm:hierBranch val="init"/>
        </dgm:presLayoutVars>
      </dgm:prSet>
      <dgm:spPr/>
    </dgm:pt>
    <dgm:pt modelId="{30315EB9-E647-4E84-BFDE-5698BF3BB5A7}" type="pres">
      <dgm:prSet presAssocID="{9A2CA2FB-D423-49FB-BDEB-5375D0019EC4}" presName="rootComposite" presStyleCnt="0"/>
      <dgm:spPr/>
    </dgm:pt>
    <dgm:pt modelId="{0BD99711-8369-4959-B973-3E330CA16755}" type="pres">
      <dgm:prSet presAssocID="{9A2CA2FB-D423-49FB-BDEB-5375D0019EC4}" presName="rootText" presStyleLbl="node4" presStyleIdx="16" presStyleCnt="27">
        <dgm:presLayoutVars>
          <dgm:chPref val="3"/>
        </dgm:presLayoutVars>
      </dgm:prSet>
      <dgm:spPr/>
    </dgm:pt>
    <dgm:pt modelId="{E12D9F5B-9496-4ED5-9BCB-8433BFDA97C0}" type="pres">
      <dgm:prSet presAssocID="{9A2CA2FB-D423-49FB-BDEB-5375D0019EC4}" presName="rootConnector" presStyleLbl="node4" presStyleIdx="16" presStyleCnt="27"/>
      <dgm:spPr/>
    </dgm:pt>
    <dgm:pt modelId="{EE331B02-3296-4680-9CDD-E10D8761B49E}" type="pres">
      <dgm:prSet presAssocID="{9A2CA2FB-D423-49FB-BDEB-5375D0019EC4}" presName="hierChild4" presStyleCnt="0"/>
      <dgm:spPr/>
    </dgm:pt>
    <dgm:pt modelId="{44C55855-B4E0-4FB5-A6EB-87F57E49142C}" type="pres">
      <dgm:prSet presAssocID="{9A2CA2FB-D423-49FB-BDEB-5375D0019EC4}" presName="hierChild5" presStyleCnt="0"/>
      <dgm:spPr/>
    </dgm:pt>
    <dgm:pt modelId="{83ACE695-1844-440D-8553-84CE4478754F}" type="pres">
      <dgm:prSet presAssocID="{595FD764-0F97-4F33-9796-BA2E3EF82A6F}" presName="Name37" presStyleLbl="parChTrans1D4" presStyleIdx="17" presStyleCnt="27"/>
      <dgm:spPr/>
    </dgm:pt>
    <dgm:pt modelId="{7DA6BCA3-4E69-4153-BCAA-8C7875581FB3}" type="pres">
      <dgm:prSet presAssocID="{7640487F-AED2-4029-88E3-7B009F67EF48}" presName="hierRoot2" presStyleCnt="0">
        <dgm:presLayoutVars>
          <dgm:hierBranch val="init"/>
        </dgm:presLayoutVars>
      </dgm:prSet>
      <dgm:spPr/>
    </dgm:pt>
    <dgm:pt modelId="{E0101626-1225-4055-BA8A-110FF484454B}" type="pres">
      <dgm:prSet presAssocID="{7640487F-AED2-4029-88E3-7B009F67EF48}" presName="rootComposite" presStyleCnt="0"/>
      <dgm:spPr/>
    </dgm:pt>
    <dgm:pt modelId="{5ADAB460-3B8C-45FC-93BE-F8EE1F840B0F}" type="pres">
      <dgm:prSet presAssocID="{7640487F-AED2-4029-88E3-7B009F67EF48}" presName="rootText" presStyleLbl="node4" presStyleIdx="17" presStyleCnt="27">
        <dgm:presLayoutVars>
          <dgm:chPref val="3"/>
        </dgm:presLayoutVars>
      </dgm:prSet>
      <dgm:spPr/>
    </dgm:pt>
    <dgm:pt modelId="{3FBE3508-CA19-410E-A605-CFEDEDDE8E4D}" type="pres">
      <dgm:prSet presAssocID="{7640487F-AED2-4029-88E3-7B009F67EF48}" presName="rootConnector" presStyleLbl="node4" presStyleIdx="17" presStyleCnt="27"/>
      <dgm:spPr/>
    </dgm:pt>
    <dgm:pt modelId="{45443098-5B4B-4E47-8D05-DDFE588C55FF}" type="pres">
      <dgm:prSet presAssocID="{7640487F-AED2-4029-88E3-7B009F67EF48}" presName="hierChild4" presStyleCnt="0"/>
      <dgm:spPr/>
    </dgm:pt>
    <dgm:pt modelId="{EF23D14F-B29C-4868-9F14-DD1857478FF4}" type="pres">
      <dgm:prSet presAssocID="{7640487F-AED2-4029-88E3-7B009F67EF48}" presName="hierChild5" presStyleCnt="0"/>
      <dgm:spPr/>
    </dgm:pt>
    <dgm:pt modelId="{E085EDE2-4862-4767-949A-B412BB844F7D}" type="pres">
      <dgm:prSet presAssocID="{325A150E-53B9-4418-9204-C37793B7307B}" presName="hierChild5" presStyleCnt="0"/>
      <dgm:spPr/>
    </dgm:pt>
    <dgm:pt modelId="{6B6A354D-C530-4B30-A451-9B61F4735C33}" type="pres">
      <dgm:prSet presAssocID="{5DC6BF41-A26A-4F36-9FC4-817DEF378020}" presName="hierChild5" presStyleCnt="0"/>
      <dgm:spPr/>
    </dgm:pt>
    <dgm:pt modelId="{86609CE2-6BB1-4ACF-919D-D89C5F28D389}" type="pres">
      <dgm:prSet presAssocID="{340B169F-2631-43B0-87FB-F916621BA3E2}" presName="Name37" presStyleLbl="parChTrans1D2" presStyleIdx="2" presStyleCnt="3"/>
      <dgm:spPr/>
    </dgm:pt>
    <dgm:pt modelId="{70FE7149-D385-4B0F-AE3E-93DCCAAD9FCA}" type="pres">
      <dgm:prSet presAssocID="{1926CDF7-60C1-4BDC-A432-E4A0F074AD46}" presName="hierRoot2" presStyleCnt="0">
        <dgm:presLayoutVars>
          <dgm:hierBranch/>
        </dgm:presLayoutVars>
      </dgm:prSet>
      <dgm:spPr/>
    </dgm:pt>
    <dgm:pt modelId="{B16BBEF2-9A5E-40AC-A86B-0A3069153BD4}" type="pres">
      <dgm:prSet presAssocID="{1926CDF7-60C1-4BDC-A432-E4A0F074AD46}" presName="rootComposite" presStyleCnt="0"/>
      <dgm:spPr/>
    </dgm:pt>
    <dgm:pt modelId="{85B67796-20C2-48E2-ABA0-248EF833B0EA}" type="pres">
      <dgm:prSet presAssocID="{1926CDF7-60C1-4BDC-A432-E4A0F074AD46}" presName="rootText" presStyleLbl="node2" presStyleIdx="2" presStyleCnt="3">
        <dgm:presLayoutVars>
          <dgm:chPref val="3"/>
        </dgm:presLayoutVars>
      </dgm:prSet>
      <dgm:spPr/>
    </dgm:pt>
    <dgm:pt modelId="{FCB3BDB2-EAB5-4663-9318-25909B90837C}" type="pres">
      <dgm:prSet presAssocID="{1926CDF7-60C1-4BDC-A432-E4A0F074AD46}" presName="rootConnector" presStyleLbl="node2" presStyleIdx="2" presStyleCnt="3"/>
      <dgm:spPr/>
    </dgm:pt>
    <dgm:pt modelId="{FCA77571-D03F-4734-8798-30ACBD446FCA}" type="pres">
      <dgm:prSet presAssocID="{1926CDF7-60C1-4BDC-A432-E4A0F074AD46}" presName="hierChild4" presStyleCnt="0"/>
      <dgm:spPr/>
    </dgm:pt>
    <dgm:pt modelId="{7E2E9781-12F0-4B41-BB3A-9D0209B01FA9}" type="pres">
      <dgm:prSet presAssocID="{B27DB548-01BE-4F85-B602-F99E36C51449}" presName="Name35" presStyleLbl="parChTrans1D3" presStyleIdx="6" presStyleCnt="9"/>
      <dgm:spPr/>
    </dgm:pt>
    <dgm:pt modelId="{AE20AF4B-B3B3-4B2D-9AAE-A5C88FBE0C69}" type="pres">
      <dgm:prSet presAssocID="{0EC539B8-4DE9-4E95-961A-41E263D9DB63}" presName="hierRoot2" presStyleCnt="0">
        <dgm:presLayoutVars>
          <dgm:hierBranch val="init"/>
        </dgm:presLayoutVars>
      </dgm:prSet>
      <dgm:spPr/>
    </dgm:pt>
    <dgm:pt modelId="{CCA44604-3629-4FD2-B51B-33CD0AE166C0}" type="pres">
      <dgm:prSet presAssocID="{0EC539B8-4DE9-4E95-961A-41E263D9DB63}" presName="rootComposite" presStyleCnt="0"/>
      <dgm:spPr/>
    </dgm:pt>
    <dgm:pt modelId="{2D6DEBA7-5E34-48D5-B90E-3A309635B670}" type="pres">
      <dgm:prSet presAssocID="{0EC539B8-4DE9-4E95-961A-41E263D9DB63}" presName="rootText" presStyleLbl="node3" presStyleIdx="6" presStyleCnt="9">
        <dgm:presLayoutVars>
          <dgm:chPref val="3"/>
        </dgm:presLayoutVars>
      </dgm:prSet>
      <dgm:spPr/>
    </dgm:pt>
    <dgm:pt modelId="{1D319758-E2E7-459A-9C3F-82F0F337B459}" type="pres">
      <dgm:prSet presAssocID="{0EC539B8-4DE9-4E95-961A-41E263D9DB63}" presName="rootConnector" presStyleLbl="node3" presStyleIdx="6" presStyleCnt="9"/>
      <dgm:spPr/>
    </dgm:pt>
    <dgm:pt modelId="{25CEB49C-9EFB-4EC6-906D-3D8772966C81}" type="pres">
      <dgm:prSet presAssocID="{0EC539B8-4DE9-4E95-961A-41E263D9DB63}" presName="hierChild4" presStyleCnt="0"/>
      <dgm:spPr/>
    </dgm:pt>
    <dgm:pt modelId="{7E3D3652-F245-43AC-806A-10D48155BA4B}" type="pres">
      <dgm:prSet presAssocID="{6F834997-E568-409D-895D-F02B557A468E}" presName="Name37" presStyleLbl="parChTrans1D4" presStyleIdx="18" presStyleCnt="27"/>
      <dgm:spPr/>
    </dgm:pt>
    <dgm:pt modelId="{84697911-54BE-478E-8620-03457773821A}" type="pres">
      <dgm:prSet presAssocID="{872ED829-C5F1-4FFF-BF08-47C2D2EB3468}" presName="hierRoot2" presStyleCnt="0">
        <dgm:presLayoutVars>
          <dgm:hierBranch val="init"/>
        </dgm:presLayoutVars>
      </dgm:prSet>
      <dgm:spPr/>
    </dgm:pt>
    <dgm:pt modelId="{5609D953-749B-4523-90A8-A8D37FA86A09}" type="pres">
      <dgm:prSet presAssocID="{872ED829-C5F1-4FFF-BF08-47C2D2EB3468}" presName="rootComposite" presStyleCnt="0"/>
      <dgm:spPr/>
    </dgm:pt>
    <dgm:pt modelId="{FBB295F4-23E9-47C1-B3F3-CA21BCA3BC64}" type="pres">
      <dgm:prSet presAssocID="{872ED829-C5F1-4FFF-BF08-47C2D2EB3468}" presName="rootText" presStyleLbl="node4" presStyleIdx="18" presStyleCnt="27">
        <dgm:presLayoutVars>
          <dgm:chPref val="3"/>
        </dgm:presLayoutVars>
      </dgm:prSet>
      <dgm:spPr/>
    </dgm:pt>
    <dgm:pt modelId="{B4233968-8F4C-4478-A1F4-BB98377D5E54}" type="pres">
      <dgm:prSet presAssocID="{872ED829-C5F1-4FFF-BF08-47C2D2EB3468}" presName="rootConnector" presStyleLbl="node4" presStyleIdx="18" presStyleCnt="27"/>
      <dgm:spPr/>
    </dgm:pt>
    <dgm:pt modelId="{6FB852F5-FAF1-4113-989C-04BC255AE209}" type="pres">
      <dgm:prSet presAssocID="{872ED829-C5F1-4FFF-BF08-47C2D2EB3468}" presName="hierChild4" presStyleCnt="0"/>
      <dgm:spPr/>
    </dgm:pt>
    <dgm:pt modelId="{93AD351E-6542-4923-9030-F359720BFA7A}" type="pres">
      <dgm:prSet presAssocID="{872ED829-C5F1-4FFF-BF08-47C2D2EB3468}" presName="hierChild5" presStyleCnt="0"/>
      <dgm:spPr/>
    </dgm:pt>
    <dgm:pt modelId="{1CCDF68E-267C-49B7-8216-50BB4DA7EAD6}" type="pres">
      <dgm:prSet presAssocID="{D9736100-1DD1-4BF7-BF2D-E532CB8D9E2A}" presName="Name37" presStyleLbl="parChTrans1D4" presStyleIdx="19" presStyleCnt="27"/>
      <dgm:spPr/>
    </dgm:pt>
    <dgm:pt modelId="{725CF483-E65A-485B-BA8B-B9DDD81618E4}" type="pres">
      <dgm:prSet presAssocID="{BC82CF2A-2D50-4F8F-A6BA-49A00DFE5017}" presName="hierRoot2" presStyleCnt="0">
        <dgm:presLayoutVars>
          <dgm:hierBranch val="init"/>
        </dgm:presLayoutVars>
      </dgm:prSet>
      <dgm:spPr/>
    </dgm:pt>
    <dgm:pt modelId="{AE8D8BB7-E3D6-45F4-87E0-00F4D68318C2}" type="pres">
      <dgm:prSet presAssocID="{BC82CF2A-2D50-4F8F-A6BA-49A00DFE5017}" presName="rootComposite" presStyleCnt="0"/>
      <dgm:spPr/>
    </dgm:pt>
    <dgm:pt modelId="{F6F178E9-43A1-405F-B960-EF0847BAFFF9}" type="pres">
      <dgm:prSet presAssocID="{BC82CF2A-2D50-4F8F-A6BA-49A00DFE5017}" presName="rootText" presStyleLbl="node4" presStyleIdx="19" presStyleCnt="27">
        <dgm:presLayoutVars>
          <dgm:chPref val="3"/>
        </dgm:presLayoutVars>
      </dgm:prSet>
      <dgm:spPr/>
    </dgm:pt>
    <dgm:pt modelId="{2D145CB1-FEA8-4FF9-8A68-78A374182C73}" type="pres">
      <dgm:prSet presAssocID="{BC82CF2A-2D50-4F8F-A6BA-49A00DFE5017}" presName="rootConnector" presStyleLbl="node4" presStyleIdx="19" presStyleCnt="27"/>
      <dgm:spPr/>
    </dgm:pt>
    <dgm:pt modelId="{3D6D63F7-AAE1-48F4-A24F-21BBB79FCEA9}" type="pres">
      <dgm:prSet presAssocID="{BC82CF2A-2D50-4F8F-A6BA-49A00DFE5017}" presName="hierChild4" presStyleCnt="0"/>
      <dgm:spPr/>
    </dgm:pt>
    <dgm:pt modelId="{29A8EE9E-93B5-480D-9D89-9071CFD2B864}" type="pres">
      <dgm:prSet presAssocID="{BC82CF2A-2D50-4F8F-A6BA-49A00DFE5017}" presName="hierChild5" presStyleCnt="0"/>
      <dgm:spPr/>
    </dgm:pt>
    <dgm:pt modelId="{48480025-D0FF-4799-8394-4DA96AF0CF31}" type="pres">
      <dgm:prSet presAssocID="{E8CCFDCD-C06F-4E7F-8DF7-E1941B2FAC29}" presName="Name37" presStyleLbl="parChTrans1D4" presStyleIdx="20" presStyleCnt="27"/>
      <dgm:spPr/>
    </dgm:pt>
    <dgm:pt modelId="{8F404A87-A829-44E3-B2BB-C0BD60CDF397}" type="pres">
      <dgm:prSet presAssocID="{CEADC0AE-C7DC-4CD0-A3A9-ADBF322EAC35}" presName="hierRoot2" presStyleCnt="0">
        <dgm:presLayoutVars>
          <dgm:hierBranch val="init"/>
        </dgm:presLayoutVars>
      </dgm:prSet>
      <dgm:spPr/>
    </dgm:pt>
    <dgm:pt modelId="{DA1B2548-F7E2-49E3-89FF-0B7BC65C271B}" type="pres">
      <dgm:prSet presAssocID="{CEADC0AE-C7DC-4CD0-A3A9-ADBF322EAC35}" presName="rootComposite" presStyleCnt="0"/>
      <dgm:spPr/>
    </dgm:pt>
    <dgm:pt modelId="{ABE9FC8E-C5CC-41B2-BE4F-2B7F8719E143}" type="pres">
      <dgm:prSet presAssocID="{CEADC0AE-C7DC-4CD0-A3A9-ADBF322EAC35}" presName="rootText" presStyleLbl="node4" presStyleIdx="20" presStyleCnt="27">
        <dgm:presLayoutVars>
          <dgm:chPref val="3"/>
        </dgm:presLayoutVars>
      </dgm:prSet>
      <dgm:spPr/>
    </dgm:pt>
    <dgm:pt modelId="{6B237302-878E-45C0-B7C8-9B63C322B02A}" type="pres">
      <dgm:prSet presAssocID="{CEADC0AE-C7DC-4CD0-A3A9-ADBF322EAC35}" presName="rootConnector" presStyleLbl="node4" presStyleIdx="20" presStyleCnt="27"/>
      <dgm:spPr/>
    </dgm:pt>
    <dgm:pt modelId="{C12A4972-DE91-447B-B4F5-DBDF0F58E3D3}" type="pres">
      <dgm:prSet presAssocID="{CEADC0AE-C7DC-4CD0-A3A9-ADBF322EAC35}" presName="hierChild4" presStyleCnt="0"/>
      <dgm:spPr/>
    </dgm:pt>
    <dgm:pt modelId="{2ACF2172-3B7D-40C8-A1F8-BC963EAF94D5}" type="pres">
      <dgm:prSet presAssocID="{CEADC0AE-C7DC-4CD0-A3A9-ADBF322EAC35}" presName="hierChild5" presStyleCnt="0"/>
      <dgm:spPr/>
    </dgm:pt>
    <dgm:pt modelId="{7D4625DD-CC6A-4BAB-BBE1-80D0AC3C50A0}" type="pres">
      <dgm:prSet presAssocID="{0EC539B8-4DE9-4E95-961A-41E263D9DB63}" presName="hierChild5" presStyleCnt="0"/>
      <dgm:spPr/>
    </dgm:pt>
    <dgm:pt modelId="{EEBDD890-4938-45DC-9E20-16EA541DCC29}" type="pres">
      <dgm:prSet presAssocID="{92429506-598E-4372-821D-A988F5BC8CF6}" presName="Name35" presStyleLbl="parChTrans1D3" presStyleIdx="7" presStyleCnt="9"/>
      <dgm:spPr/>
    </dgm:pt>
    <dgm:pt modelId="{8F8FE874-94D7-4386-A177-F10EB93285A8}" type="pres">
      <dgm:prSet presAssocID="{44BF5166-3933-4340-A2AA-5DB84DF2C764}" presName="hierRoot2" presStyleCnt="0">
        <dgm:presLayoutVars>
          <dgm:hierBranch val="init"/>
        </dgm:presLayoutVars>
      </dgm:prSet>
      <dgm:spPr/>
    </dgm:pt>
    <dgm:pt modelId="{94CB3342-0304-43DE-9BA6-874DD2782C89}" type="pres">
      <dgm:prSet presAssocID="{44BF5166-3933-4340-A2AA-5DB84DF2C764}" presName="rootComposite" presStyleCnt="0"/>
      <dgm:spPr/>
    </dgm:pt>
    <dgm:pt modelId="{EA1F9752-DC90-4557-B1A6-E8C8E77A5730}" type="pres">
      <dgm:prSet presAssocID="{44BF5166-3933-4340-A2AA-5DB84DF2C764}" presName="rootText" presStyleLbl="node3" presStyleIdx="7" presStyleCnt="9">
        <dgm:presLayoutVars>
          <dgm:chPref val="3"/>
        </dgm:presLayoutVars>
      </dgm:prSet>
      <dgm:spPr/>
    </dgm:pt>
    <dgm:pt modelId="{8BB4D729-11B0-4DE0-8757-A08F970C248A}" type="pres">
      <dgm:prSet presAssocID="{44BF5166-3933-4340-A2AA-5DB84DF2C764}" presName="rootConnector" presStyleLbl="node3" presStyleIdx="7" presStyleCnt="9"/>
      <dgm:spPr/>
    </dgm:pt>
    <dgm:pt modelId="{477C9BE6-A894-43F9-9B7F-3AC804776EC1}" type="pres">
      <dgm:prSet presAssocID="{44BF5166-3933-4340-A2AA-5DB84DF2C764}" presName="hierChild4" presStyleCnt="0"/>
      <dgm:spPr/>
    </dgm:pt>
    <dgm:pt modelId="{FA0439AF-E709-473A-BA72-B760D1D3D893}" type="pres">
      <dgm:prSet presAssocID="{4E114FCC-A79E-40B4-9F1A-076089979079}" presName="Name37" presStyleLbl="parChTrans1D4" presStyleIdx="21" presStyleCnt="27"/>
      <dgm:spPr/>
    </dgm:pt>
    <dgm:pt modelId="{DD856EB5-9E66-4A17-B9C9-8F973C3CF00A}" type="pres">
      <dgm:prSet presAssocID="{06D278DE-AAD0-46C8-9442-48E712498CDE}" presName="hierRoot2" presStyleCnt="0">
        <dgm:presLayoutVars>
          <dgm:hierBranch val="init"/>
        </dgm:presLayoutVars>
      </dgm:prSet>
      <dgm:spPr/>
    </dgm:pt>
    <dgm:pt modelId="{28A77536-8AB7-4B91-BF20-1D1B6999C4CD}" type="pres">
      <dgm:prSet presAssocID="{06D278DE-AAD0-46C8-9442-48E712498CDE}" presName="rootComposite" presStyleCnt="0"/>
      <dgm:spPr/>
    </dgm:pt>
    <dgm:pt modelId="{CC2A98E0-B19F-4E50-9F38-0D0A04EAA5B7}" type="pres">
      <dgm:prSet presAssocID="{06D278DE-AAD0-46C8-9442-48E712498CDE}" presName="rootText" presStyleLbl="node4" presStyleIdx="21" presStyleCnt="27">
        <dgm:presLayoutVars>
          <dgm:chPref val="3"/>
        </dgm:presLayoutVars>
      </dgm:prSet>
      <dgm:spPr/>
    </dgm:pt>
    <dgm:pt modelId="{95BC2B30-0DB9-4154-83AD-AF1A59C5C5FA}" type="pres">
      <dgm:prSet presAssocID="{06D278DE-AAD0-46C8-9442-48E712498CDE}" presName="rootConnector" presStyleLbl="node4" presStyleIdx="21" presStyleCnt="27"/>
      <dgm:spPr/>
    </dgm:pt>
    <dgm:pt modelId="{047C06B2-65B9-452D-AD44-703EF08DD6A5}" type="pres">
      <dgm:prSet presAssocID="{06D278DE-AAD0-46C8-9442-48E712498CDE}" presName="hierChild4" presStyleCnt="0"/>
      <dgm:spPr/>
    </dgm:pt>
    <dgm:pt modelId="{78C11D6E-02E5-47B3-B367-7998E0DC5D01}" type="pres">
      <dgm:prSet presAssocID="{06D278DE-AAD0-46C8-9442-48E712498CDE}" presName="hierChild5" presStyleCnt="0"/>
      <dgm:spPr/>
    </dgm:pt>
    <dgm:pt modelId="{4500B307-3F86-4C06-B0C2-A4734727D2DE}" type="pres">
      <dgm:prSet presAssocID="{A0E1132C-16ED-4448-B3C6-0E1825A4E1D0}" presName="Name37" presStyleLbl="parChTrans1D4" presStyleIdx="22" presStyleCnt="27"/>
      <dgm:spPr/>
    </dgm:pt>
    <dgm:pt modelId="{68D994C8-4716-4E34-A787-67E92B6AEFF8}" type="pres">
      <dgm:prSet presAssocID="{47C1A878-7F9B-4F53-A79E-0BB904E27966}" presName="hierRoot2" presStyleCnt="0">
        <dgm:presLayoutVars>
          <dgm:hierBranch val="init"/>
        </dgm:presLayoutVars>
      </dgm:prSet>
      <dgm:spPr/>
    </dgm:pt>
    <dgm:pt modelId="{AB5DAB2F-A828-427B-987E-2D9EE0758E2A}" type="pres">
      <dgm:prSet presAssocID="{47C1A878-7F9B-4F53-A79E-0BB904E27966}" presName="rootComposite" presStyleCnt="0"/>
      <dgm:spPr/>
    </dgm:pt>
    <dgm:pt modelId="{4F7BFD98-CC97-4AC2-A0E5-47A1391F2F4C}" type="pres">
      <dgm:prSet presAssocID="{47C1A878-7F9B-4F53-A79E-0BB904E27966}" presName="rootText" presStyleLbl="node4" presStyleIdx="22" presStyleCnt="27">
        <dgm:presLayoutVars>
          <dgm:chPref val="3"/>
        </dgm:presLayoutVars>
      </dgm:prSet>
      <dgm:spPr/>
    </dgm:pt>
    <dgm:pt modelId="{632DD9C9-A918-4870-B33D-4B944675D8EB}" type="pres">
      <dgm:prSet presAssocID="{47C1A878-7F9B-4F53-A79E-0BB904E27966}" presName="rootConnector" presStyleLbl="node4" presStyleIdx="22" presStyleCnt="27"/>
      <dgm:spPr/>
    </dgm:pt>
    <dgm:pt modelId="{A2C2F67B-F1EF-4442-9F35-DC35210C9A13}" type="pres">
      <dgm:prSet presAssocID="{47C1A878-7F9B-4F53-A79E-0BB904E27966}" presName="hierChild4" presStyleCnt="0"/>
      <dgm:spPr/>
    </dgm:pt>
    <dgm:pt modelId="{C862B09A-092D-487F-823B-AEFCADD2630E}" type="pres">
      <dgm:prSet presAssocID="{47C1A878-7F9B-4F53-A79E-0BB904E27966}" presName="hierChild5" presStyleCnt="0"/>
      <dgm:spPr/>
    </dgm:pt>
    <dgm:pt modelId="{72B96357-6E44-47D7-BE34-518054577C9B}" type="pres">
      <dgm:prSet presAssocID="{851CFC89-43D3-475A-ABB6-D270EBF3F529}" presName="Name37" presStyleLbl="parChTrans1D4" presStyleIdx="23" presStyleCnt="27"/>
      <dgm:spPr/>
    </dgm:pt>
    <dgm:pt modelId="{4CE6D744-1F08-45E5-98C4-524CB257F897}" type="pres">
      <dgm:prSet presAssocID="{42F18436-766C-49DD-8B61-CAA2976D878A}" presName="hierRoot2" presStyleCnt="0">
        <dgm:presLayoutVars>
          <dgm:hierBranch val="init"/>
        </dgm:presLayoutVars>
      </dgm:prSet>
      <dgm:spPr/>
    </dgm:pt>
    <dgm:pt modelId="{5BF2E21B-7E0F-4522-AAEA-0AD55C10095B}" type="pres">
      <dgm:prSet presAssocID="{42F18436-766C-49DD-8B61-CAA2976D878A}" presName="rootComposite" presStyleCnt="0"/>
      <dgm:spPr/>
    </dgm:pt>
    <dgm:pt modelId="{CB5127E2-F86A-44B3-9CBE-297EFB24B5FD}" type="pres">
      <dgm:prSet presAssocID="{42F18436-766C-49DD-8B61-CAA2976D878A}" presName="rootText" presStyleLbl="node4" presStyleIdx="23" presStyleCnt="27">
        <dgm:presLayoutVars>
          <dgm:chPref val="3"/>
        </dgm:presLayoutVars>
      </dgm:prSet>
      <dgm:spPr/>
    </dgm:pt>
    <dgm:pt modelId="{0006479D-5497-49EB-8266-F3CAB09D6083}" type="pres">
      <dgm:prSet presAssocID="{42F18436-766C-49DD-8B61-CAA2976D878A}" presName="rootConnector" presStyleLbl="node4" presStyleIdx="23" presStyleCnt="27"/>
      <dgm:spPr/>
    </dgm:pt>
    <dgm:pt modelId="{FAAA73FF-4F05-4354-BEF4-8B9353DF540C}" type="pres">
      <dgm:prSet presAssocID="{42F18436-766C-49DD-8B61-CAA2976D878A}" presName="hierChild4" presStyleCnt="0"/>
      <dgm:spPr/>
    </dgm:pt>
    <dgm:pt modelId="{A4D04546-D4CE-4123-B6B4-7DA5D7429250}" type="pres">
      <dgm:prSet presAssocID="{42F18436-766C-49DD-8B61-CAA2976D878A}" presName="hierChild5" presStyleCnt="0"/>
      <dgm:spPr/>
    </dgm:pt>
    <dgm:pt modelId="{5EE384EB-4CF1-4B17-9E6E-D42D950B9332}" type="pres">
      <dgm:prSet presAssocID="{44BF5166-3933-4340-A2AA-5DB84DF2C764}" presName="hierChild5" presStyleCnt="0"/>
      <dgm:spPr/>
    </dgm:pt>
    <dgm:pt modelId="{C99F0041-F1E7-4243-A26B-08AA5D859F12}" type="pres">
      <dgm:prSet presAssocID="{BA4B5CFD-1867-40F8-837A-461883D8060A}" presName="Name35" presStyleLbl="parChTrans1D3" presStyleIdx="8" presStyleCnt="9"/>
      <dgm:spPr/>
    </dgm:pt>
    <dgm:pt modelId="{1D084CEF-ABE0-4914-B4E0-593486495AF9}" type="pres">
      <dgm:prSet presAssocID="{64280921-338F-4867-84C9-D1F579848392}" presName="hierRoot2" presStyleCnt="0">
        <dgm:presLayoutVars>
          <dgm:hierBranch val="init"/>
        </dgm:presLayoutVars>
      </dgm:prSet>
      <dgm:spPr/>
    </dgm:pt>
    <dgm:pt modelId="{57CE9034-4C5C-4948-8A00-6DDEF936D041}" type="pres">
      <dgm:prSet presAssocID="{64280921-338F-4867-84C9-D1F579848392}" presName="rootComposite" presStyleCnt="0"/>
      <dgm:spPr/>
    </dgm:pt>
    <dgm:pt modelId="{D5A629F6-A2A2-4E9A-B026-7582B7B028B2}" type="pres">
      <dgm:prSet presAssocID="{64280921-338F-4867-84C9-D1F579848392}" presName="rootText" presStyleLbl="node3" presStyleIdx="8" presStyleCnt="9">
        <dgm:presLayoutVars>
          <dgm:chPref val="3"/>
        </dgm:presLayoutVars>
      </dgm:prSet>
      <dgm:spPr/>
    </dgm:pt>
    <dgm:pt modelId="{2770328C-5DB7-413A-AAE8-5979FF18E4DB}" type="pres">
      <dgm:prSet presAssocID="{64280921-338F-4867-84C9-D1F579848392}" presName="rootConnector" presStyleLbl="node3" presStyleIdx="8" presStyleCnt="9"/>
      <dgm:spPr/>
    </dgm:pt>
    <dgm:pt modelId="{FBAE23A0-4E5C-4A1A-8C70-02E0E2FA5C12}" type="pres">
      <dgm:prSet presAssocID="{64280921-338F-4867-84C9-D1F579848392}" presName="hierChild4" presStyleCnt="0"/>
      <dgm:spPr/>
    </dgm:pt>
    <dgm:pt modelId="{DEF2622E-9412-4943-8439-A2740A78ECFE}" type="pres">
      <dgm:prSet presAssocID="{2ED31036-3626-4C58-BEB2-C9F6EE844F29}" presName="Name37" presStyleLbl="parChTrans1D4" presStyleIdx="24" presStyleCnt="27"/>
      <dgm:spPr/>
    </dgm:pt>
    <dgm:pt modelId="{5380F15A-9347-495E-B72F-DBBF01F128E2}" type="pres">
      <dgm:prSet presAssocID="{D0F7386A-039A-4A34-929C-8AD6FAB859E4}" presName="hierRoot2" presStyleCnt="0">
        <dgm:presLayoutVars>
          <dgm:hierBranch val="init"/>
        </dgm:presLayoutVars>
      </dgm:prSet>
      <dgm:spPr/>
    </dgm:pt>
    <dgm:pt modelId="{21542E2B-77A4-40EA-B053-8B234E9EE87E}" type="pres">
      <dgm:prSet presAssocID="{D0F7386A-039A-4A34-929C-8AD6FAB859E4}" presName="rootComposite" presStyleCnt="0"/>
      <dgm:spPr/>
    </dgm:pt>
    <dgm:pt modelId="{0D08AAEB-7F3E-4DA5-A3BF-B006AE304341}" type="pres">
      <dgm:prSet presAssocID="{D0F7386A-039A-4A34-929C-8AD6FAB859E4}" presName="rootText" presStyleLbl="node4" presStyleIdx="24" presStyleCnt="27">
        <dgm:presLayoutVars>
          <dgm:chPref val="3"/>
        </dgm:presLayoutVars>
      </dgm:prSet>
      <dgm:spPr/>
    </dgm:pt>
    <dgm:pt modelId="{789E6FA3-693D-476F-B53F-67680EEA08F0}" type="pres">
      <dgm:prSet presAssocID="{D0F7386A-039A-4A34-929C-8AD6FAB859E4}" presName="rootConnector" presStyleLbl="node4" presStyleIdx="24" presStyleCnt="27"/>
      <dgm:spPr/>
    </dgm:pt>
    <dgm:pt modelId="{654A1A34-20BF-4031-B9F7-A4AF27BF0D71}" type="pres">
      <dgm:prSet presAssocID="{D0F7386A-039A-4A34-929C-8AD6FAB859E4}" presName="hierChild4" presStyleCnt="0"/>
      <dgm:spPr/>
    </dgm:pt>
    <dgm:pt modelId="{A7D3BB93-446C-4FF0-B023-0DCF38BA207E}" type="pres">
      <dgm:prSet presAssocID="{D0F7386A-039A-4A34-929C-8AD6FAB859E4}" presName="hierChild5" presStyleCnt="0"/>
      <dgm:spPr/>
    </dgm:pt>
    <dgm:pt modelId="{9EE21A2A-7121-4384-B25F-1D181AA4E81D}" type="pres">
      <dgm:prSet presAssocID="{7369E703-BA0A-4606-A73B-C71BF6E39744}" presName="Name37" presStyleLbl="parChTrans1D4" presStyleIdx="25" presStyleCnt="27"/>
      <dgm:spPr/>
    </dgm:pt>
    <dgm:pt modelId="{31CCE6D9-610A-40CD-99DC-FFC214691EFF}" type="pres">
      <dgm:prSet presAssocID="{F68BED2C-F2C3-4DCA-996C-F3F5895E38DF}" presName="hierRoot2" presStyleCnt="0">
        <dgm:presLayoutVars>
          <dgm:hierBranch val="init"/>
        </dgm:presLayoutVars>
      </dgm:prSet>
      <dgm:spPr/>
    </dgm:pt>
    <dgm:pt modelId="{47A65B1B-1734-4353-A79D-B2484063CB73}" type="pres">
      <dgm:prSet presAssocID="{F68BED2C-F2C3-4DCA-996C-F3F5895E38DF}" presName="rootComposite" presStyleCnt="0"/>
      <dgm:spPr/>
    </dgm:pt>
    <dgm:pt modelId="{A849E156-35A2-4BDF-A39E-EE7FC423C0BF}" type="pres">
      <dgm:prSet presAssocID="{F68BED2C-F2C3-4DCA-996C-F3F5895E38DF}" presName="rootText" presStyleLbl="node4" presStyleIdx="25" presStyleCnt="27">
        <dgm:presLayoutVars>
          <dgm:chPref val="3"/>
        </dgm:presLayoutVars>
      </dgm:prSet>
      <dgm:spPr/>
    </dgm:pt>
    <dgm:pt modelId="{35F307E9-C08A-4505-BCC0-205E01BFAC34}" type="pres">
      <dgm:prSet presAssocID="{F68BED2C-F2C3-4DCA-996C-F3F5895E38DF}" presName="rootConnector" presStyleLbl="node4" presStyleIdx="25" presStyleCnt="27"/>
      <dgm:spPr/>
    </dgm:pt>
    <dgm:pt modelId="{A8633D4E-C472-4D0C-B5A7-D3205290C651}" type="pres">
      <dgm:prSet presAssocID="{F68BED2C-F2C3-4DCA-996C-F3F5895E38DF}" presName="hierChild4" presStyleCnt="0"/>
      <dgm:spPr/>
    </dgm:pt>
    <dgm:pt modelId="{17856AF7-1C9B-43F3-861B-55DDA582324A}" type="pres">
      <dgm:prSet presAssocID="{F68BED2C-F2C3-4DCA-996C-F3F5895E38DF}" presName="hierChild5" presStyleCnt="0"/>
      <dgm:spPr/>
    </dgm:pt>
    <dgm:pt modelId="{6A5D50C4-1D35-493B-B1E5-786647F81160}" type="pres">
      <dgm:prSet presAssocID="{5E33DD94-F73B-4309-BEF7-96BB7F655C4C}" presName="Name37" presStyleLbl="parChTrans1D4" presStyleIdx="26" presStyleCnt="27"/>
      <dgm:spPr/>
    </dgm:pt>
    <dgm:pt modelId="{56126F46-5DBB-49BE-9149-8C0B7499D331}" type="pres">
      <dgm:prSet presAssocID="{8B884FC0-5F37-4D16-8359-7656EC176391}" presName="hierRoot2" presStyleCnt="0">
        <dgm:presLayoutVars>
          <dgm:hierBranch val="init"/>
        </dgm:presLayoutVars>
      </dgm:prSet>
      <dgm:spPr/>
    </dgm:pt>
    <dgm:pt modelId="{62846B9A-B610-4276-8D2D-D00EC69BB656}" type="pres">
      <dgm:prSet presAssocID="{8B884FC0-5F37-4D16-8359-7656EC176391}" presName="rootComposite" presStyleCnt="0"/>
      <dgm:spPr/>
    </dgm:pt>
    <dgm:pt modelId="{A2CAE4BC-CA00-43E3-851D-DC4B3AF4D7AA}" type="pres">
      <dgm:prSet presAssocID="{8B884FC0-5F37-4D16-8359-7656EC176391}" presName="rootText" presStyleLbl="node4" presStyleIdx="26" presStyleCnt="27">
        <dgm:presLayoutVars>
          <dgm:chPref val="3"/>
        </dgm:presLayoutVars>
      </dgm:prSet>
      <dgm:spPr/>
    </dgm:pt>
    <dgm:pt modelId="{37651BD0-0C78-45D3-8AE2-18BBB8D3550A}" type="pres">
      <dgm:prSet presAssocID="{8B884FC0-5F37-4D16-8359-7656EC176391}" presName="rootConnector" presStyleLbl="node4" presStyleIdx="26" presStyleCnt="27"/>
      <dgm:spPr/>
    </dgm:pt>
    <dgm:pt modelId="{D7733CB9-ECF9-4872-86C7-DFACEB96BEFA}" type="pres">
      <dgm:prSet presAssocID="{8B884FC0-5F37-4D16-8359-7656EC176391}" presName="hierChild4" presStyleCnt="0"/>
      <dgm:spPr/>
    </dgm:pt>
    <dgm:pt modelId="{660198FE-DD43-4EE6-8A89-BA3115631677}" type="pres">
      <dgm:prSet presAssocID="{8B884FC0-5F37-4D16-8359-7656EC176391}" presName="hierChild5" presStyleCnt="0"/>
      <dgm:spPr/>
    </dgm:pt>
    <dgm:pt modelId="{DA78606E-D2AB-48EE-AA01-35BF90870C5B}" type="pres">
      <dgm:prSet presAssocID="{64280921-338F-4867-84C9-D1F579848392}" presName="hierChild5" presStyleCnt="0"/>
      <dgm:spPr/>
    </dgm:pt>
    <dgm:pt modelId="{232B612C-6183-43AC-A385-A07C01311462}" type="pres">
      <dgm:prSet presAssocID="{1926CDF7-60C1-4BDC-A432-E4A0F074AD46}" presName="hierChild5" presStyleCnt="0"/>
      <dgm:spPr/>
    </dgm:pt>
    <dgm:pt modelId="{2B7A4C1A-076B-46DF-A04D-99C6F599BD90}" type="pres">
      <dgm:prSet presAssocID="{5FB713B6-1641-4102-9AFD-DA34BCE97C2D}" presName="hierChild3" presStyleCnt="0"/>
      <dgm:spPr/>
    </dgm:pt>
  </dgm:ptLst>
  <dgm:cxnLst>
    <dgm:cxn modelId="{CA5DD700-C25F-446B-A9E2-9D8AD4985D57}" type="presOf" srcId="{BB6C7DAF-1F07-4604-869B-3BA84E4B3329}" destId="{E5FE4DAB-D49C-480C-B9C8-00502F673DD5}" srcOrd="0" destOrd="0" presId="urn:microsoft.com/office/officeart/2005/8/layout/orgChart1"/>
    <dgm:cxn modelId="{A5D50401-BC11-42E3-8A4F-E79994DF9036}" srcId="{1926CDF7-60C1-4BDC-A432-E4A0F074AD46}" destId="{64280921-338F-4867-84C9-D1F579848392}" srcOrd="2" destOrd="0" parTransId="{BA4B5CFD-1867-40F8-837A-461883D8060A}" sibTransId="{D90FCA9F-DAAC-462A-9818-847201F4417B}"/>
    <dgm:cxn modelId="{9488F102-6755-462D-BCBF-FAEE4C820570}" type="presOf" srcId="{635E68BD-BE36-4FF9-81EF-BB8B4CB6BB48}" destId="{3A6FBCF7-6FF6-4B5A-9FF9-EB528D37F0EA}" srcOrd="0" destOrd="0" presId="urn:microsoft.com/office/officeart/2005/8/layout/orgChart1"/>
    <dgm:cxn modelId="{67836D03-45B0-459C-9B1C-9FE9F3F7C1A4}" type="presOf" srcId="{DAC607BA-0AB3-47E8-A550-B2EAA8AC3B88}" destId="{86539896-8228-4F4E-9CF0-8B437541B6B3}" srcOrd="0" destOrd="0" presId="urn:microsoft.com/office/officeart/2005/8/layout/orgChart1"/>
    <dgm:cxn modelId="{C5167803-48BF-4268-B7D8-6E419A8E26AA}" type="presOf" srcId="{64280921-338F-4867-84C9-D1F579848392}" destId="{D5A629F6-A2A2-4E9A-B026-7582B7B028B2}" srcOrd="0" destOrd="0" presId="urn:microsoft.com/office/officeart/2005/8/layout/orgChart1"/>
    <dgm:cxn modelId="{F7769806-0F00-4623-8DB9-7B1F2BA0AEE3}" type="presOf" srcId="{7CC07D62-8904-49BB-B550-8D2B5772623E}" destId="{3962EB4E-AB89-4DAB-A9BA-DDE4B9A2430E}" srcOrd="1" destOrd="0" presId="urn:microsoft.com/office/officeart/2005/8/layout/orgChart1"/>
    <dgm:cxn modelId="{C3CEA107-BF26-4003-91D3-526E646FCC6A}" type="presOf" srcId="{872ED829-C5F1-4FFF-BF08-47C2D2EB3468}" destId="{FBB295F4-23E9-47C1-B3F3-CA21BCA3BC64}" srcOrd="0" destOrd="0" presId="urn:microsoft.com/office/officeart/2005/8/layout/orgChart1"/>
    <dgm:cxn modelId="{08AA1308-4660-4501-B2FF-4B41102DF9BD}" srcId="{31644A7C-B627-4D4A-80BC-FE5CCF3155F6}" destId="{91E26DCE-A8B0-4C05-83B5-C0AC8CF707D9}" srcOrd="2" destOrd="0" parTransId="{B56F6556-AA0C-4265-A000-A158E83CF20C}" sibTransId="{C330293D-F737-4B65-B0A1-DA95254C7353}"/>
    <dgm:cxn modelId="{B9D17B0C-A0C4-4571-A099-0E9B355F2C10}" type="presOf" srcId="{A0E1132C-16ED-4448-B3C6-0E1825A4E1D0}" destId="{4500B307-3F86-4C06-B0C2-A4734727D2DE}" srcOrd="0" destOrd="0" presId="urn:microsoft.com/office/officeart/2005/8/layout/orgChart1"/>
    <dgm:cxn modelId="{F57A5D10-8B87-48CB-80D3-B4D155CC0392}" srcId="{2C4A3753-C572-4CE8-BB57-2C63EAB820C0}" destId="{BB9C8C9F-43A5-463A-9CE4-ADAEFEEEAECF}" srcOrd="2" destOrd="0" parTransId="{80A39D01-AA77-4944-AFAC-C0A137361C01}" sibTransId="{EF441F1C-B2AC-4269-8C6B-75F06A26C2DB}"/>
    <dgm:cxn modelId="{787C0713-F4B7-439A-ABD9-1F27EDEF69A6}" type="presOf" srcId="{DDC0469C-3E2B-4DFA-9455-3F7E8F18B4C9}" destId="{85FC8AA9-3A38-452B-9FD5-8516761D6457}" srcOrd="1" destOrd="0" presId="urn:microsoft.com/office/officeart/2005/8/layout/orgChart1"/>
    <dgm:cxn modelId="{12E03113-FF36-4FA3-96D6-D057DF178E10}" srcId="{0EC539B8-4DE9-4E95-961A-41E263D9DB63}" destId="{CEADC0AE-C7DC-4CD0-A3A9-ADBF322EAC35}" srcOrd="2" destOrd="0" parTransId="{E8CCFDCD-C06F-4E7F-8DF7-E1941B2FAC29}" sibTransId="{1ECDB890-2B70-48A7-9EE1-E3F50BF78A91}"/>
    <dgm:cxn modelId="{7BF3FB13-91F1-4B1E-97B7-1FA8E4889615}" type="presOf" srcId="{0C720EDB-F8EE-4BD6-95D8-5EB34AB72059}" destId="{E8ABB021-BD0D-414F-A238-8AF79542258A}" srcOrd="0" destOrd="0" presId="urn:microsoft.com/office/officeart/2005/8/layout/orgChart1"/>
    <dgm:cxn modelId="{A7F7DF14-43F3-491B-8777-311E250276AD}" type="presOf" srcId="{91E26DCE-A8B0-4C05-83B5-C0AC8CF707D9}" destId="{81BFD527-91E8-46B2-96D8-D1F1B2382DC7}" srcOrd="1" destOrd="0" presId="urn:microsoft.com/office/officeart/2005/8/layout/orgChart1"/>
    <dgm:cxn modelId="{EAE5F814-D588-42BD-8D9D-5E36F257C4FF}" srcId="{44BF5166-3933-4340-A2AA-5DB84DF2C764}" destId="{47C1A878-7F9B-4F53-A79E-0BB904E27966}" srcOrd="1" destOrd="0" parTransId="{A0E1132C-16ED-4448-B3C6-0E1825A4E1D0}" sibTransId="{A8D9A49F-AECC-4972-A88E-17DCEDD4E640}"/>
    <dgm:cxn modelId="{353FFA14-DF68-4D75-88A0-6B27ADC8E4C8}" type="presOf" srcId="{64280921-338F-4867-84C9-D1F579848392}" destId="{2770328C-5DB7-413A-AAE8-5979FF18E4DB}" srcOrd="1" destOrd="0" presId="urn:microsoft.com/office/officeart/2005/8/layout/orgChart1"/>
    <dgm:cxn modelId="{FB2D1815-F79E-4416-A5DA-4CCE6BD019C6}" srcId="{1926CDF7-60C1-4BDC-A432-E4A0F074AD46}" destId="{44BF5166-3933-4340-A2AA-5DB84DF2C764}" srcOrd="1" destOrd="0" parTransId="{92429506-598E-4372-821D-A988F5BC8CF6}" sibTransId="{1EE44426-7134-47EE-BF1C-47CA4494C9DB}"/>
    <dgm:cxn modelId="{540B3315-766D-4029-8794-F2E76A8A7DDB}" type="presOf" srcId="{7DFAB88D-F5B1-4085-8500-42EC160FA1F4}" destId="{32373F05-8672-46F3-AABF-7CAFC0D70D1C}" srcOrd="1" destOrd="0" presId="urn:microsoft.com/office/officeart/2005/8/layout/orgChart1"/>
    <dgm:cxn modelId="{46FF4B16-D246-4B19-AE2F-62E9460E25BD}" srcId="{F0B0C12A-6BCB-4620-9F10-A5E685D253A9}" destId="{5FB713B6-1641-4102-9AFD-DA34BCE97C2D}" srcOrd="0" destOrd="0" parTransId="{5804C610-8B5E-45E7-B724-B498CB68E0F4}" sibTransId="{76FCD5AF-9923-42FD-8B0B-6AB68B43F14C}"/>
    <dgm:cxn modelId="{A8A78A1B-ADB3-44BD-87EA-D66B7605F7FA}" type="presOf" srcId="{F0438328-8640-4EB7-B60D-B52670A39DBC}" destId="{2D8D8518-690C-4236-B30F-9D4735585CAC}" srcOrd="0" destOrd="0" presId="urn:microsoft.com/office/officeart/2005/8/layout/orgChart1"/>
    <dgm:cxn modelId="{1277391E-FA13-4966-8BBB-99AD97408954}" type="presOf" srcId="{F8C24C7E-500C-4C0F-8579-1B45355F2C95}" destId="{549FE26F-9029-4E49-8697-126C6DBE966C}" srcOrd="0" destOrd="0" presId="urn:microsoft.com/office/officeart/2005/8/layout/orgChart1"/>
    <dgm:cxn modelId="{F678CF20-2C16-41E2-92F4-C0C29E336AE8}" srcId="{325A150E-53B9-4418-9204-C37793B7307B}" destId="{7640487F-AED2-4029-88E3-7B009F67EF48}" srcOrd="2" destOrd="0" parTransId="{595FD764-0F97-4F33-9796-BA2E3EF82A6F}" sibTransId="{1F631CE9-3C44-471E-8EAD-0464B8660AB5}"/>
    <dgm:cxn modelId="{6B607327-7D2B-4B16-AF7E-549912DE37C2}" srcId="{BB6C7DAF-1F07-4604-869B-3BA84E4B3329}" destId="{E0A93414-B2CA-419C-B6E4-2B8E436C5EFC}" srcOrd="2" destOrd="0" parTransId="{3B27687D-B636-4A0B-8F19-A6A1BA272B4D}" sibTransId="{C80C00CB-FB60-4876-9C43-DD231E733DC7}"/>
    <dgm:cxn modelId="{1D162529-91F8-44E2-823A-78824580DA4A}" type="presOf" srcId="{91DF2D98-BC02-4C74-931D-F75CE7C3766F}" destId="{09FC9131-236B-4B5A-935C-1346674584D9}" srcOrd="0" destOrd="0" presId="urn:microsoft.com/office/officeart/2005/8/layout/orgChart1"/>
    <dgm:cxn modelId="{92269C2B-E6D9-4911-B70B-A8D6D5847186}" srcId="{31644A7C-B627-4D4A-80BC-FE5CCF3155F6}" destId="{0C720EDB-F8EE-4BD6-95D8-5EB34AB72059}" srcOrd="0" destOrd="0" parTransId="{472D6AA6-E9C0-403E-BB9B-BBB759E2C9BE}" sibTransId="{3CBEF1C8-8207-46CB-98A4-C678DC6E291D}"/>
    <dgm:cxn modelId="{DA6B0A2C-AAB5-410D-9E91-95CCA7F0A8D8}" type="presOf" srcId="{C92F1C00-151E-47C9-8DDB-62A96C011806}" destId="{CDF35163-B242-416A-9A79-79E0662B6D89}" srcOrd="0" destOrd="0" presId="urn:microsoft.com/office/officeart/2005/8/layout/orgChart1"/>
    <dgm:cxn modelId="{2CAB352E-0D3E-4CD2-900F-22FC621D221E}" srcId="{5DC6BF41-A26A-4F36-9FC4-817DEF378020}" destId="{325A150E-53B9-4418-9204-C37793B7307B}" srcOrd="2" destOrd="0" parTransId="{FF3C8F99-C202-43C3-A1F9-74B0313A2B32}" sibTransId="{9554C8D0-3464-42C1-A755-443D3040C078}"/>
    <dgm:cxn modelId="{BFC00D35-BB35-4781-8283-FEADC8F36762}" type="presOf" srcId="{F0B0C12A-6BCB-4620-9F10-A5E685D253A9}" destId="{2A9B0EC4-5CB8-4CFD-8CF5-9B4156118BA0}" srcOrd="0" destOrd="0" presId="urn:microsoft.com/office/officeart/2005/8/layout/orgChart1"/>
    <dgm:cxn modelId="{5154C436-32FC-44B2-B2E9-8941543DABE9}" type="presOf" srcId="{E0A93414-B2CA-419C-B6E4-2B8E436C5EFC}" destId="{909E0E0E-33C2-4A69-93A6-2558A3ED5C3A}" srcOrd="1" destOrd="0" presId="urn:microsoft.com/office/officeart/2005/8/layout/orgChart1"/>
    <dgm:cxn modelId="{F128B138-8F8F-4F33-88DC-3EE1C023CBD6}" type="presOf" srcId="{55250D2C-2F93-46EB-BEAA-3EEC580078AE}" destId="{8D054046-84A7-44DB-8C6E-D2CBEF77A74E}" srcOrd="0" destOrd="0" presId="urn:microsoft.com/office/officeart/2005/8/layout/orgChart1"/>
    <dgm:cxn modelId="{2422363D-3CA2-485B-AB57-411BD5B05E4B}" type="presOf" srcId="{E0A93414-B2CA-419C-B6E4-2B8E436C5EFC}" destId="{00547B80-4614-49BA-9F24-F47E4B8211F4}" srcOrd="0" destOrd="0" presId="urn:microsoft.com/office/officeart/2005/8/layout/orgChart1"/>
    <dgm:cxn modelId="{AF0EFA40-B2AB-4D80-BB4C-D02B88C5F771}" type="presOf" srcId="{BC82CF2A-2D50-4F8F-A6BA-49A00DFE5017}" destId="{F6F178E9-43A1-405F-B960-EF0847BAFFF9}" srcOrd="0" destOrd="0" presId="urn:microsoft.com/office/officeart/2005/8/layout/orgChart1"/>
    <dgm:cxn modelId="{DDAA435C-6483-43FB-9815-A738B2A33185}" type="presOf" srcId="{F68BED2C-F2C3-4DCA-996C-F3F5895E38DF}" destId="{35F307E9-C08A-4505-BCC0-205E01BFAC34}" srcOrd="1" destOrd="0" presId="urn:microsoft.com/office/officeart/2005/8/layout/orgChart1"/>
    <dgm:cxn modelId="{2CF1F35C-D61D-4B39-A97A-213A85970667}" type="presOf" srcId="{91E26DCE-A8B0-4C05-83B5-C0AC8CF707D9}" destId="{D2EDEA3E-B423-47D6-9AF0-E6E3121B050C}" srcOrd="0" destOrd="0" presId="urn:microsoft.com/office/officeart/2005/8/layout/orgChart1"/>
    <dgm:cxn modelId="{3BD9195F-060A-4037-98D8-EF190B74D59F}" srcId="{64280921-338F-4867-84C9-D1F579848392}" destId="{F68BED2C-F2C3-4DCA-996C-F3F5895E38DF}" srcOrd="1" destOrd="0" parTransId="{7369E703-BA0A-4606-A73B-C71BF6E39744}" sibTransId="{6DA91425-2548-49BC-80A0-DF4B25D672E8}"/>
    <dgm:cxn modelId="{51833060-42F7-4C68-8AB5-C99A645F77A5}" srcId="{44BF5166-3933-4340-A2AA-5DB84DF2C764}" destId="{06D278DE-AAD0-46C8-9442-48E712498CDE}" srcOrd="0" destOrd="0" parTransId="{4E114FCC-A79E-40B4-9F1A-076089979079}" sibTransId="{6FC7D278-A60E-4C6A-97E7-30BFFF8467DD}"/>
    <dgm:cxn modelId="{3D32B260-5FB0-4F84-8563-085FD0EE46B9}" srcId="{5DC6BF41-A26A-4F36-9FC4-817DEF378020}" destId="{2C4A3753-C572-4CE8-BB57-2C63EAB820C0}" srcOrd="0" destOrd="0" parTransId="{DC295C28-E3D0-466A-8A83-C879C183D366}" sibTransId="{3A52779B-3A02-4D11-B1C6-6AF975283A1B}"/>
    <dgm:cxn modelId="{EE0A0642-EE20-4861-8F46-258BACA611A8}" type="presOf" srcId="{47C1A878-7F9B-4F53-A79E-0BB904E27966}" destId="{632DD9C9-A918-4870-B33D-4B944675D8EB}" srcOrd="1" destOrd="0" presId="urn:microsoft.com/office/officeart/2005/8/layout/orgChart1"/>
    <dgm:cxn modelId="{DAD82962-1353-4CFA-B517-7B81BE13153B}" type="presOf" srcId="{6A416DE3-0B8C-45AF-B5CA-3B64F8A34E0D}" destId="{EFFAA906-0242-4A17-AE68-52E536A39622}" srcOrd="0" destOrd="0" presId="urn:microsoft.com/office/officeart/2005/8/layout/orgChart1"/>
    <dgm:cxn modelId="{18965442-4021-4D8E-9C26-9A5B004FFF96}" type="presOf" srcId="{E8CCFDCD-C06F-4E7F-8DF7-E1941B2FAC29}" destId="{48480025-D0FF-4799-8394-4DA96AF0CF31}" srcOrd="0" destOrd="0" presId="urn:microsoft.com/office/officeart/2005/8/layout/orgChart1"/>
    <dgm:cxn modelId="{C7601265-574D-4917-96D3-BC24E448D0D6}" type="presOf" srcId="{41A0BCF0-43BC-4D05-8A6B-36755EC88D1C}" destId="{E664F401-AE0E-4A95-9E53-08905372649D}" srcOrd="0" destOrd="0" presId="urn:microsoft.com/office/officeart/2005/8/layout/orgChart1"/>
    <dgm:cxn modelId="{2B594A45-46FC-44FB-B111-60DE2901D3E8}" srcId="{325A150E-53B9-4418-9204-C37793B7307B}" destId="{9A2CA2FB-D423-49FB-BDEB-5375D0019EC4}" srcOrd="1" destOrd="0" parTransId="{91DF2D98-BC02-4C74-931D-F75CE7C3766F}" sibTransId="{5CC5AA4F-9DF7-419D-8144-2201CDBA5894}"/>
    <dgm:cxn modelId="{31404C46-DA32-400A-879A-8AF02C483218}" srcId="{5BAC4292-2AB1-469A-8C3F-2FF4DE364E9A}" destId="{F8C24C7E-500C-4C0F-8579-1B45355F2C95}" srcOrd="1" destOrd="0" parTransId="{43CB3A21-01FD-4CE5-8329-28B3CC1DE747}" sibTransId="{99B06DCC-F6F9-405E-850A-58BA90EBEE2E}"/>
    <dgm:cxn modelId="{62B59A47-3EDA-4EA3-919D-147E0A814567}" srcId="{5DC6BF41-A26A-4F36-9FC4-817DEF378020}" destId="{7DFAB88D-F5B1-4085-8500-42EC160FA1F4}" srcOrd="1" destOrd="0" parTransId="{6A567E0B-0DEF-4667-960A-31E4B099BD7B}" sibTransId="{7CB2E351-C619-452D-BA7D-07DA28351C7E}"/>
    <dgm:cxn modelId="{B3E1A547-984F-4DA5-B6C6-29F416D19A03}" type="presOf" srcId="{D0F7386A-039A-4A34-929C-8AD6FAB859E4}" destId="{789E6FA3-693D-476F-B53F-67680EEA08F0}" srcOrd="1" destOrd="0" presId="urn:microsoft.com/office/officeart/2005/8/layout/orgChart1"/>
    <dgm:cxn modelId="{B396D667-A43A-4E95-9E27-33B731115838}" srcId="{BB6C7DAF-1F07-4604-869B-3BA84E4B3329}" destId="{5BAC4292-2AB1-469A-8C3F-2FF4DE364E9A}" srcOrd="1" destOrd="0" parTransId="{F6CF1C44-3196-4692-976E-0A8BDD7783B1}" sibTransId="{2071E2CF-47B3-44BC-AC4B-36316468D678}"/>
    <dgm:cxn modelId="{BFA71D48-DC9F-4A7F-9889-0CB52C4F9923}" type="presOf" srcId="{0EC539B8-4DE9-4E95-961A-41E263D9DB63}" destId="{1D319758-E2E7-459A-9C3F-82F0F337B459}" srcOrd="1" destOrd="0" presId="urn:microsoft.com/office/officeart/2005/8/layout/orgChart1"/>
    <dgm:cxn modelId="{D39CA248-873A-4752-8420-38A5D8C66996}" type="presOf" srcId="{494BC7DB-FE5D-48C1-8714-B7E00BD94766}" destId="{F18A6250-5EDA-441E-A7B0-1FF3495B3111}" srcOrd="0" destOrd="0" presId="urn:microsoft.com/office/officeart/2005/8/layout/orgChart1"/>
    <dgm:cxn modelId="{682B6769-9F6D-44BC-AA37-A33AE4256C87}" type="presOf" srcId="{B56F6556-AA0C-4265-A000-A158E83CF20C}" destId="{F248159D-044F-4C28-9E06-ABBF2857F3F8}" srcOrd="0" destOrd="0" presId="urn:microsoft.com/office/officeart/2005/8/layout/orgChart1"/>
    <dgm:cxn modelId="{4BA96E69-1C83-4300-9025-339A30D554BD}" type="presOf" srcId="{BB6C7DAF-1F07-4604-869B-3BA84E4B3329}" destId="{0714A7ED-24CF-453D-888C-C32BEA2A3D9C}" srcOrd="1" destOrd="0" presId="urn:microsoft.com/office/officeart/2005/8/layout/orgChart1"/>
    <dgm:cxn modelId="{7349184A-1F7A-49F7-B5D1-6D2A9BA9C3C6}" type="presOf" srcId="{53FC08A4-15C9-47A4-89B9-B2A46185AAB4}" destId="{2D25BCC9-FD9C-4179-AC2D-470B1EE04CD7}" srcOrd="0" destOrd="0" presId="urn:microsoft.com/office/officeart/2005/8/layout/orgChart1"/>
    <dgm:cxn modelId="{A3B6636A-7796-49E2-8583-B498EDDF5574}" type="presOf" srcId="{44BF5166-3933-4340-A2AA-5DB84DF2C764}" destId="{8BB4D729-11B0-4DE0-8757-A08F970C248A}" srcOrd="1" destOrd="0" presId="urn:microsoft.com/office/officeart/2005/8/layout/orgChart1"/>
    <dgm:cxn modelId="{6FE4986A-EA36-41E1-A8E0-CCF5D6D18FE4}" type="presOf" srcId="{5DF2B357-3438-49D1-A871-5CC543B0EB9E}" destId="{31359CB9-DBD1-4988-8F82-196EF84FBF39}" srcOrd="0" destOrd="0" presId="urn:microsoft.com/office/officeart/2005/8/layout/orgChart1"/>
    <dgm:cxn modelId="{EE709C4A-8D5F-4D15-B674-4788981A238B}" srcId="{5FB713B6-1641-4102-9AFD-DA34BCE97C2D}" destId="{BB6C7DAF-1F07-4604-869B-3BA84E4B3329}" srcOrd="0" destOrd="0" parTransId="{8B087CFF-C730-43FF-BE30-506CCA923674}" sibTransId="{DE2F0293-03CF-41B3-A9FF-4CE2D150FB0F}"/>
    <dgm:cxn modelId="{43700F4B-04FF-4BD7-8D05-8F9E436C8F3B}" type="presOf" srcId="{D0F7386A-039A-4A34-929C-8AD6FAB859E4}" destId="{0D08AAEB-7F3E-4DA5-A3BF-B006AE304341}" srcOrd="0" destOrd="0" presId="urn:microsoft.com/office/officeart/2005/8/layout/orgChart1"/>
    <dgm:cxn modelId="{B76B324B-0059-49B9-A987-5F7F6A9A6383}" type="presOf" srcId="{1926CDF7-60C1-4BDC-A432-E4A0F074AD46}" destId="{FCB3BDB2-EAB5-4663-9318-25909B90837C}" srcOrd="1" destOrd="0" presId="urn:microsoft.com/office/officeart/2005/8/layout/orgChart1"/>
    <dgm:cxn modelId="{0D83404B-BBE2-49EA-B831-5354D25CA1BC}" srcId="{7DFAB88D-F5B1-4085-8500-42EC160FA1F4}" destId="{55250D2C-2F93-46EB-BEAA-3EEC580078AE}" srcOrd="1" destOrd="0" parTransId="{E1242EFE-A0EB-4AB3-B20F-448E65BC3FE6}" sibTransId="{6127709C-04CE-458F-B346-6937AE3D2637}"/>
    <dgm:cxn modelId="{5F46774B-71D3-443F-8536-BFED60100AA5}" type="presOf" srcId="{E1242EFE-A0EB-4AB3-B20F-448E65BC3FE6}" destId="{DAF99B3E-C4D8-41D9-A240-91CE4879916C}" srcOrd="0" destOrd="0" presId="urn:microsoft.com/office/officeart/2005/8/layout/orgChart1"/>
    <dgm:cxn modelId="{F92EB16B-E5C8-4ACA-97A8-1464E0823E5D}" type="presOf" srcId="{53FC08A4-15C9-47A4-89B9-B2A46185AAB4}" destId="{787ED35A-EBAF-45A0-A41E-B2A98C1C68F9}" srcOrd="1" destOrd="0" presId="urn:microsoft.com/office/officeart/2005/8/layout/orgChart1"/>
    <dgm:cxn modelId="{980FF46B-89D2-4298-8829-21F149F0C1C8}" type="presOf" srcId="{7640487F-AED2-4029-88E3-7B009F67EF48}" destId="{5ADAB460-3B8C-45FC-93BE-F8EE1F840B0F}" srcOrd="0" destOrd="0" presId="urn:microsoft.com/office/officeart/2005/8/layout/orgChart1"/>
    <dgm:cxn modelId="{5C176F4C-66CE-4AFE-85CC-9B1ACA0E690B}" type="presOf" srcId="{2ED31036-3626-4C58-BEB2-C9F6EE844F29}" destId="{DEF2622E-9412-4943-8439-A2740A78ECFE}" srcOrd="0" destOrd="0" presId="urn:microsoft.com/office/officeart/2005/8/layout/orgChart1"/>
    <dgm:cxn modelId="{A460DA6D-EDA6-451C-B55D-F206D58F9C76}" type="presOf" srcId="{DDC0469C-3E2B-4DFA-9455-3F7E8F18B4C9}" destId="{85753983-A7D2-4D7D-A6A0-8E01AD4D7873}" srcOrd="0" destOrd="0" presId="urn:microsoft.com/office/officeart/2005/8/layout/orgChart1"/>
    <dgm:cxn modelId="{9D3F0F4F-26CD-4362-9BB8-FB29F83D7F56}" type="presOf" srcId="{5FB713B6-1641-4102-9AFD-DA34BCE97C2D}" destId="{EB824B54-157D-401F-812D-4124932A9F70}" srcOrd="0" destOrd="0" presId="urn:microsoft.com/office/officeart/2005/8/layout/orgChart1"/>
    <dgm:cxn modelId="{6EF37B71-B015-4C6F-85D4-86555DBEB7CB}" srcId="{44BF5166-3933-4340-A2AA-5DB84DF2C764}" destId="{42F18436-766C-49DD-8B61-CAA2976D878A}" srcOrd="2" destOrd="0" parTransId="{851CFC89-43D3-475A-ABB6-D270EBF3F529}" sibTransId="{9405A92B-6713-40B6-9A2A-718CB75E12FD}"/>
    <dgm:cxn modelId="{ECA61772-830C-4EC6-B709-DDAB85A4B968}" srcId="{0EC539B8-4DE9-4E95-961A-41E263D9DB63}" destId="{BC82CF2A-2D50-4F8F-A6BA-49A00DFE5017}" srcOrd="1" destOrd="0" parTransId="{D9736100-1DD1-4BF7-BF2D-E532CB8D9E2A}" sibTransId="{C4947FD8-936D-4FA9-9D57-4E4FEB3D61D8}"/>
    <dgm:cxn modelId="{BAADCC72-57C6-4D7D-8E39-5777BC63DBBA}" type="presOf" srcId="{80A39D01-AA77-4944-AFAC-C0A137361C01}" destId="{6FE54BBC-A604-4FA4-8FAC-D61EAE5545A7}" srcOrd="0" destOrd="0" presId="urn:microsoft.com/office/officeart/2005/8/layout/orgChart1"/>
    <dgm:cxn modelId="{F1B5CF52-25DB-44B7-AA33-8C87F97871BD}" srcId="{7DFAB88D-F5B1-4085-8500-42EC160FA1F4}" destId="{53FC08A4-15C9-47A4-89B9-B2A46185AAB4}" srcOrd="2" destOrd="0" parTransId="{6EF5BE32-B3C6-4A2C-B2CE-EF82AEE46F49}" sibTransId="{F1BC27E6-97B3-4C67-8B73-9CC5A205142E}"/>
    <dgm:cxn modelId="{31687553-3C1F-4A55-A111-CF401C967E24}" type="presOf" srcId="{6F834997-E568-409D-895D-F02B557A468E}" destId="{7E3D3652-F245-43AC-806A-10D48155BA4B}" srcOrd="0" destOrd="0" presId="urn:microsoft.com/office/officeart/2005/8/layout/orgChart1"/>
    <dgm:cxn modelId="{B29D0774-C105-4ED0-B157-987BCEA24D02}" type="presOf" srcId="{6EF5BE32-B3C6-4A2C-B2CE-EF82AEE46F49}" destId="{417662EF-BEBB-455E-8431-2AA666629898}" srcOrd="0" destOrd="0" presId="urn:microsoft.com/office/officeart/2005/8/layout/orgChart1"/>
    <dgm:cxn modelId="{33143554-A25B-48EC-B263-A90986753728}" srcId="{64280921-338F-4867-84C9-D1F579848392}" destId="{D0F7386A-039A-4A34-929C-8AD6FAB859E4}" srcOrd="0" destOrd="0" parTransId="{2ED31036-3626-4C58-BEB2-C9F6EE844F29}" sibTransId="{BD6471CF-8D7D-4C59-B69B-87F0F2765F75}"/>
    <dgm:cxn modelId="{EBE7BB75-596E-4036-8629-A12D7C872D3F}" srcId="{0EC539B8-4DE9-4E95-961A-41E263D9DB63}" destId="{872ED829-C5F1-4FFF-BF08-47C2D2EB3468}" srcOrd="0" destOrd="0" parTransId="{6F834997-E568-409D-895D-F02B557A468E}" sibTransId="{7322B749-CAC0-41A6-8D38-CA77315913A6}"/>
    <dgm:cxn modelId="{3CB82476-2BE0-49ED-B0BA-F8AFB9447904}" srcId="{1926CDF7-60C1-4BDC-A432-E4A0F074AD46}" destId="{0EC539B8-4DE9-4E95-961A-41E263D9DB63}" srcOrd="0" destOrd="0" parTransId="{B27DB548-01BE-4F85-B602-F99E36C51449}" sibTransId="{7D6F4B43-5AE6-4800-B2CD-F74EAF092AC6}"/>
    <dgm:cxn modelId="{9B39C856-877C-4A4B-A456-3A5909F7787D}" type="presOf" srcId="{7369E703-BA0A-4606-A73B-C71BF6E39744}" destId="{9EE21A2A-7121-4384-B25F-1D181AA4E81D}" srcOrd="0" destOrd="0" presId="urn:microsoft.com/office/officeart/2005/8/layout/orgChart1"/>
    <dgm:cxn modelId="{8FFD0F77-D133-46AD-BAE8-08E6E175CAA5}" type="presOf" srcId="{8B884FC0-5F37-4D16-8359-7656EC176391}" destId="{37651BD0-0C78-45D3-8AE2-18BBB8D3550A}" srcOrd="1" destOrd="0" presId="urn:microsoft.com/office/officeart/2005/8/layout/orgChart1"/>
    <dgm:cxn modelId="{F8546658-3010-459C-ADFD-62F28DDE38EB}" type="presOf" srcId="{4832077E-9B2E-48DC-BA1A-CA9C263C0456}" destId="{4FDCBC58-8633-40D5-8905-01BF6975E73D}" srcOrd="0" destOrd="0" presId="urn:microsoft.com/office/officeart/2005/8/layout/orgChart1"/>
    <dgm:cxn modelId="{65F1A558-710A-448E-971B-AA9819CCDAE2}" type="presOf" srcId="{DC295C28-E3D0-466A-8A83-C879C183D366}" destId="{BD5D5D47-BED1-49AD-AF8D-3F8859BB74F2}" srcOrd="0" destOrd="0" presId="urn:microsoft.com/office/officeart/2005/8/layout/orgChart1"/>
    <dgm:cxn modelId="{FAB4AE78-746D-4073-8118-AC1E3C6420F5}" type="presOf" srcId="{11214960-58E7-4060-8347-183B40C2EB89}" destId="{45B7A7F9-BD93-4183-9242-9B9FBA912E79}" srcOrd="0" destOrd="0" presId="urn:microsoft.com/office/officeart/2005/8/layout/orgChart1"/>
    <dgm:cxn modelId="{7882A459-96F9-4451-B91C-273F17649E66}" srcId="{64280921-338F-4867-84C9-D1F579848392}" destId="{8B884FC0-5F37-4D16-8359-7656EC176391}" srcOrd="2" destOrd="0" parTransId="{5E33DD94-F73B-4309-BEF7-96BB7F655C4C}" sibTransId="{B6A23E67-7731-4C81-A433-0BBCD394619E}"/>
    <dgm:cxn modelId="{50CD5F7A-58DE-4243-B513-0403CC2DC7AD}" srcId="{E0A93414-B2CA-419C-B6E4-2B8E436C5EFC}" destId="{11214960-58E7-4060-8347-183B40C2EB89}" srcOrd="0" destOrd="0" parTransId="{635E68BD-BE36-4FF9-81EF-BB8B4CB6BB48}" sibTransId="{FACC721A-1DE1-4483-9101-67F7B8FB1ACA}"/>
    <dgm:cxn modelId="{74B7E25A-928A-4605-9F46-BE12B27B03A9}" type="presOf" srcId="{BB9C8C9F-43A5-463A-9CE4-ADAEFEEEAECF}" destId="{94D1B0F1-DDA3-4842-8816-75D2ECB52103}" srcOrd="1" destOrd="0" presId="urn:microsoft.com/office/officeart/2005/8/layout/orgChart1"/>
    <dgm:cxn modelId="{7075E95A-16F8-49B2-9629-DA102DB5291B}" type="presOf" srcId="{31644A7C-B627-4D4A-80BC-FE5CCF3155F6}" destId="{C35692DB-5D64-4B93-835C-21EB7D76B7B6}" srcOrd="1" destOrd="0" presId="urn:microsoft.com/office/officeart/2005/8/layout/orgChart1"/>
    <dgm:cxn modelId="{5930087B-31EC-4D76-A31D-5AF49AEBDDF7}" type="presOf" srcId="{9A2CA2FB-D423-49FB-BDEB-5375D0019EC4}" destId="{0BD99711-8369-4959-B973-3E330CA16755}" srcOrd="0" destOrd="0" presId="urn:microsoft.com/office/officeart/2005/8/layout/orgChart1"/>
    <dgm:cxn modelId="{08F1767B-E540-41E2-9136-EB3337F4097E}" type="presOf" srcId="{E0B337ED-2542-4D77-A98C-2252BEA2B9CD}" destId="{9AB265E0-4613-4821-805F-A7A5B81C6D83}" srcOrd="1" destOrd="0" presId="urn:microsoft.com/office/officeart/2005/8/layout/orgChart1"/>
    <dgm:cxn modelId="{FB42697E-D420-4F9D-82FA-194D3D5D1FC5}" type="presOf" srcId="{851CFC89-43D3-475A-ABB6-D270EBF3F529}" destId="{72B96357-6E44-47D7-BE34-518054577C9B}" srcOrd="0" destOrd="0" presId="urn:microsoft.com/office/officeart/2005/8/layout/orgChart1"/>
    <dgm:cxn modelId="{6B1D2B80-5AB0-4C06-A93C-7BE2A53093B7}" srcId="{7DFAB88D-F5B1-4085-8500-42EC160FA1F4}" destId="{2743936C-04A8-4E3D-8377-985CBA3D5CE2}" srcOrd="0" destOrd="0" parTransId="{C92F1C00-151E-47C9-8DDB-62A96C011806}" sibTransId="{78A58B32-C48D-4A2E-9C5E-AAB12F3D098F}"/>
    <dgm:cxn modelId="{5B8F9080-33F4-4A21-9338-B93841E37B8A}" type="presOf" srcId="{8547F882-8D5F-443C-8AF1-396366025A79}" destId="{84A8A545-1395-4A30-A0DC-3436FF08074F}" srcOrd="0" destOrd="0" presId="urn:microsoft.com/office/officeart/2005/8/layout/orgChart1"/>
    <dgm:cxn modelId="{C3746C82-4697-4775-97A6-6F50BF451C13}" type="presOf" srcId="{92429506-598E-4372-821D-A988F5BC8CF6}" destId="{EEBDD890-4938-45DC-9E20-16EA541DCC29}" srcOrd="0" destOrd="0" presId="urn:microsoft.com/office/officeart/2005/8/layout/orgChart1"/>
    <dgm:cxn modelId="{51917F8A-A14F-4578-808F-B17A62271B18}" type="presOf" srcId="{42F18436-766C-49DD-8B61-CAA2976D878A}" destId="{0006479D-5497-49EB-8266-F3CAB09D6083}" srcOrd="1" destOrd="0" presId="urn:microsoft.com/office/officeart/2005/8/layout/orgChart1"/>
    <dgm:cxn modelId="{7DD41E8B-0017-4AAE-A09F-F7923C310469}" type="presOf" srcId="{06D278DE-AAD0-46C8-9442-48E712498CDE}" destId="{CC2A98E0-B19F-4E50-9F38-0D0A04EAA5B7}" srcOrd="0" destOrd="0" presId="urn:microsoft.com/office/officeart/2005/8/layout/orgChart1"/>
    <dgm:cxn modelId="{2946D88C-10F1-4751-9A45-C4B982539C0B}" type="presOf" srcId="{11214960-58E7-4060-8347-183B40C2EB89}" destId="{91B00169-53E3-43F3-96BB-7462DB7EA44C}" srcOrd="1" destOrd="0" presId="urn:microsoft.com/office/officeart/2005/8/layout/orgChart1"/>
    <dgm:cxn modelId="{0200348D-38B1-47BA-804B-965C11F4FC2B}" type="presOf" srcId="{7CC07D62-8904-49BB-B550-8D2B5772623E}" destId="{244099F4-5033-4058-ADA4-9F7AE4E34606}" srcOrd="0" destOrd="0" presId="urn:microsoft.com/office/officeart/2005/8/layout/orgChart1"/>
    <dgm:cxn modelId="{582F358E-FCE9-4448-9777-8E3101120C89}" type="presOf" srcId="{31637FC1-3A6C-4189-B7C7-99A24D077C8D}" destId="{8A5CA4D5-6A07-4F36-8749-3BACCDDD1083}" srcOrd="0" destOrd="0" presId="urn:microsoft.com/office/officeart/2005/8/layout/orgChart1"/>
    <dgm:cxn modelId="{2C6C0D8F-CED7-43D8-AC43-C0B21DFB85B6}" srcId="{31644A7C-B627-4D4A-80BC-FE5CCF3155F6}" destId="{F0438328-8640-4EB7-B60D-B52670A39DBC}" srcOrd="1" destOrd="0" parTransId="{DAC607BA-0AB3-47E8-A550-B2EAA8AC3B88}" sibTransId="{F3625162-605D-4C85-A6B3-62ABE4870E69}"/>
    <dgm:cxn modelId="{09D88B91-3F80-40FD-86CD-90F701F76B19}" srcId="{5BAC4292-2AB1-469A-8C3F-2FF4DE364E9A}" destId="{31637FC1-3A6C-4189-B7C7-99A24D077C8D}" srcOrd="2" destOrd="0" parTransId="{68D2E052-01BF-406B-8EB1-2953755C5CF2}" sibTransId="{62A8511A-6D85-4881-A6D9-76E8CE1D756E}"/>
    <dgm:cxn modelId="{C1C40493-E344-4DF4-81F0-895C21E27353}" type="presOf" srcId="{5BAC4292-2AB1-469A-8C3F-2FF4DE364E9A}" destId="{5E1372F7-C7C5-4198-92BC-A38146B6FFA8}" srcOrd="0" destOrd="0" presId="urn:microsoft.com/office/officeart/2005/8/layout/orgChart1"/>
    <dgm:cxn modelId="{FC4F6096-5124-4881-AF25-C21B74BB9125}" type="presOf" srcId="{2743936C-04A8-4E3D-8377-985CBA3D5CE2}" destId="{EE222EA0-984A-4C6F-BCAC-6EB3A0272762}" srcOrd="1" destOrd="0" presId="urn:microsoft.com/office/officeart/2005/8/layout/orgChart1"/>
    <dgm:cxn modelId="{F36E8B99-2312-43EE-A306-F87F6D6A16DA}" srcId="{BB6C7DAF-1F07-4604-869B-3BA84E4B3329}" destId="{31644A7C-B627-4D4A-80BC-FE5CCF3155F6}" srcOrd="0" destOrd="0" parTransId="{494BC7DB-FE5D-48C1-8714-B7E00BD94766}" sibTransId="{70A58B8F-E499-4F84-9B9A-9098AB9B56FD}"/>
    <dgm:cxn modelId="{147FDD9C-56F2-40C9-A055-5C68AF5E5F65}" type="presOf" srcId="{BB9C8C9F-43A5-463A-9CE4-ADAEFEEEAECF}" destId="{08972A0C-B4EA-44DE-813A-A6AB09ADE547}" srcOrd="0" destOrd="0" presId="urn:microsoft.com/office/officeart/2005/8/layout/orgChart1"/>
    <dgm:cxn modelId="{A7C691A1-C2C6-4666-9604-1FDF05A16E8D}" type="presOf" srcId="{2743936C-04A8-4E3D-8377-985CBA3D5CE2}" destId="{3FA2C394-F253-4E00-B37E-08B82D651FE2}" srcOrd="0" destOrd="0" presId="urn:microsoft.com/office/officeart/2005/8/layout/orgChart1"/>
    <dgm:cxn modelId="{FB8608A6-AEBD-475A-8E54-30FC841E4039}" type="presOf" srcId="{F6CF1C44-3196-4692-976E-0A8BDD7783B1}" destId="{B686A608-9745-42D2-898E-259E0DFAC0D5}" srcOrd="0" destOrd="0" presId="urn:microsoft.com/office/officeart/2005/8/layout/orgChart1"/>
    <dgm:cxn modelId="{AD2FB2A6-FDAB-4F55-8BC5-7574B629DB0F}" type="presOf" srcId="{8B884FC0-5F37-4D16-8359-7656EC176391}" destId="{A2CAE4BC-CA00-43E3-851D-DC4B3AF4D7AA}" srcOrd="0" destOrd="0" presId="urn:microsoft.com/office/officeart/2005/8/layout/orgChart1"/>
    <dgm:cxn modelId="{8CB78AA8-DD7E-4AB7-9831-E504DFA8AE1A}" type="presOf" srcId="{47C1A878-7F9B-4F53-A79E-0BB904E27966}" destId="{4F7BFD98-CC97-4AC2-A0E5-47A1391F2F4C}" srcOrd="0" destOrd="0" presId="urn:microsoft.com/office/officeart/2005/8/layout/orgChart1"/>
    <dgm:cxn modelId="{FBDBEEA8-015F-4B0A-9901-065BC0695BF8}" type="presOf" srcId="{0C720EDB-F8EE-4BD6-95D8-5EB34AB72059}" destId="{E53C0ABD-79FF-48CB-8B14-8857DDA34FFF}" srcOrd="1" destOrd="0" presId="urn:microsoft.com/office/officeart/2005/8/layout/orgChart1"/>
    <dgm:cxn modelId="{61BB61A9-963B-4199-B7E5-9CD050E3A46B}" type="presOf" srcId="{83DA53CD-1B54-44B9-AE53-42DB9D09E469}" destId="{248D0B34-907A-4409-8C3E-3838EB0E9943}" srcOrd="1" destOrd="0" presId="urn:microsoft.com/office/officeart/2005/8/layout/orgChart1"/>
    <dgm:cxn modelId="{6C97F9A9-8982-4592-9326-2918B86A0AED}" type="presOf" srcId="{472D6AA6-E9C0-403E-BB9B-BBB759E2C9BE}" destId="{527A43E9-FF1D-434D-8C6D-F1B41D12CE0B}" srcOrd="0" destOrd="0" presId="urn:microsoft.com/office/officeart/2005/8/layout/orgChart1"/>
    <dgm:cxn modelId="{D78E6BAC-2CD8-4291-8197-69801F184E7C}" type="presOf" srcId="{FF3C8F99-C202-43C3-A1F9-74B0313A2B32}" destId="{B01ADF89-E27F-4A46-AD72-F7A1657E7D70}" srcOrd="0" destOrd="0" presId="urn:microsoft.com/office/officeart/2005/8/layout/orgChart1"/>
    <dgm:cxn modelId="{999554AC-6C47-480A-B8F7-985C2D37F245}" type="presOf" srcId="{340B169F-2631-43B0-87FB-F916621BA3E2}" destId="{86609CE2-6BB1-4ACF-919D-D89C5F28D389}" srcOrd="0" destOrd="0" presId="urn:microsoft.com/office/officeart/2005/8/layout/orgChart1"/>
    <dgm:cxn modelId="{487874AE-AF41-45B1-88A5-76B6411DD129}" type="presOf" srcId="{E0B337ED-2542-4D77-A98C-2252BEA2B9CD}" destId="{0D8A520F-8316-41FB-9BB0-D2C9D5680835}" srcOrd="0" destOrd="0" presId="urn:microsoft.com/office/officeart/2005/8/layout/orgChart1"/>
    <dgm:cxn modelId="{5E8793AF-B820-4679-AB82-243AE8B9158F}" type="presOf" srcId="{B27DB548-01BE-4F85-B602-F99E36C51449}" destId="{7E2E9781-12F0-4B41-BB3A-9D0209B01FA9}" srcOrd="0" destOrd="0" presId="urn:microsoft.com/office/officeart/2005/8/layout/orgChart1"/>
    <dgm:cxn modelId="{1577D5B0-BF2A-49BF-AE98-F5F82DA96E9B}" type="presOf" srcId="{D9736100-1DD1-4BF7-BF2D-E532CB8D9E2A}" destId="{1CCDF68E-267C-49B7-8216-50BB4DA7EAD6}" srcOrd="0" destOrd="0" presId="urn:microsoft.com/office/officeart/2005/8/layout/orgChart1"/>
    <dgm:cxn modelId="{FF2342B2-0475-45E2-B1AE-5EC36BB3FC8D}" type="presOf" srcId="{8547F882-8D5F-443C-8AF1-396366025A79}" destId="{C8542CCD-B2D2-45CB-8DE7-20301AD25C22}" srcOrd="1" destOrd="0" presId="urn:microsoft.com/office/officeart/2005/8/layout/orgChart1"/>
    <dgm:cxn modelId="{CD1A81B5-3CA6-47A1-9857-6470D0E32D63}" srcId="{2C4A3753-C572-4CE8-BB57-2C63EAB820C0}" destId="{FAECD488-41AD-429F-9248-3B5A72227EBF}" srcOrd="0" destOrd="0" parTransId="{23A691AE-C049-4909-A2D9-0BD0813DAF7D}" sibTransId="{A556D1C0-06C7-404D-9D45-EBDCCD45D8AB}"/>
    <dgm:cxn modelId="{76F6CCB5-E2F5-4735-9E59-CAF75FEB3EEB}" type="presOf" srcId="{55250D2C-2F93-46EB-BEAA-3EEC580078AE}" destId="{48FDEC71-E2A5-4AA6-BBDD-3CB9FF72514E}" srcOrd="1" destOrd="0" presId="urn:microsoft.com/office/officeart/2005/8/layout/orgChart1"/>
    <dgm:cxn modelId="{C519F7B6-5AF9-4802-B924-A0F3FAF390DA}" srcId="{5FB713B6-1641-4102-9AFD-DA34BCE97C2D}" destId="{5DC6BF41-A26A-4F36-9FC4-817DEF378020}" srcOrd="1" destOrd="0" parTransId="{4832077E-9B2E-48DC-BA1A-CA9C263C0456}" sibTransId="{9BD17828-F6C0-4C0F-A1E8-707C55A045ED}"/>
    <dgm:cxn modelId="{5EDA8AB7-8157-44FB-948C-2FD5D356CA6F}" type="presOf" srcId="{0EC539B8-4DE9-4E95-961A-41E263D9DB63}" destId="{2D6DEBA7-5E34-48D5-B90E-3A309635B670}" srcOrd="0" destOrd="0" presId="urn:microsoft.com/office/officeart/2005/8/layout/orgChart1"/>
    <dgm:cxn modelId="{764D00BD-25A9-4B1E-9DE7-E9A5D9E0A720}" type="presOf" srcId="{5FB713B6-1641-4102-9AFD-DA34BCE97C2D}" destId="{75FD4BF6-7D37-470E-84FD-8DFA85D5A506}" srcOrd="1" destOrd="0" presId="urn:microsoft.com/office/officeart/2005/8/layout/orgChart1"/>
    <dgm:cxn modelId="{22E175BD-93F1-40F4-876B-1FC33EAD397B}" type="presOf" srcId="{8B087CFF-C730-43FF-BE30-506CCA923674}" destId="{9585750B-72EB-43AE-B05F-462F78FA2637}" srcOrd="0" destOrd="0" presId="urn:microsoft.com/office/officeart/2005/8/layout/orgChart1"/>
    <dgm:cxn modelId="{BECA7BBD-B361-4B97-A863-BAF93778378C}" type="presOf" srcId="{872ED829-C5F1-4FFF-BF08-47C2D2EB3468}" destId="{B4233968-8F4C-4478-A1F4-BB98377D5E54}" srcOrd="1" destOrd="0" presId="urn:microsoft.com/office/officeart/2005/8/layout/orgChart1"/>
    <dgm:cxn modelId="{1EACE0BF-60E5-40B8-911B-882791354DBC}" type="presOf" srcId="{2C4A3753-C572-4CE8-BB57-2C63EAB820C0}" destId="{1DFB977B-B027-4FF4-8EA2-BC3BB8DEE84F}" srcOrd="0" destOrd="0" presId="urn:microsoft.com/office/officeart/2005/8/layout/orgChart1"/>
    <dgm:cxn modelId="{ED95C3C0-6E40-4BD3-AA4C-A75195E442F4}" type="presOf" srcId="{F8C24C7E-500C-4C0F-8579-1B45355F2C95}" destId="{3ED5DB83-77DB-45A8-B9D5-EF5F7E4F475E}" srcOrd="1" destOrd="0" presId="urn:microsoft.com/office/officeart/2005/8/layout/orgChart1"/>
    <dgm:cxn modelId="{6EBC6DC1-1672-4493-9DD5-8971F2A1825C}" type="presOf" srcId="{CEADC0AE-C7DC-4CD0-A3A9-ADBF322EAC35}" destId="{ABE9FC8E-C5CC-41B2-BE4F-2B7F8719E143}" srcOrd="0" destOrd="0" presId="urn:microsoft.com/office/officeart/2005/8/layout/orgChart1"/>
    <dgm:cxn modelId="{84E78FC1-2BC4-4A48-BBC4-8FE8C6E9D2C4}" type="presOf" srcId="{06D278DE-AAD0-46C8-9442-48E712498CDE}" destId="{95BC2B30-0DB9-4154-83AD-AF1A59C5C5FA}" srcOrd="1" destOrd="0" presId="urn:microsoft.com/office/officeart/2005/8/layout/orgChart1"/>
    <dgm:cxn modelId="{C057E2C4-2F16-4905-96C2-751F4BC7DB66}" type="presOf" srcId="{FAECD488-41AD-429F-9248-3B5A72227EBF}" destId="{59ED04D6-0A76-4AB5-8D90-AE44EF8BAAF5}" srcOrd="0" destOrd="0" presId="urn:microsoft.com/office/officeart/2005/8/layout/orgChart1"/>
    <dgm:cxn modelId="{0F574BC8-6FC1-4B2D-93A9-7CC62E9C4E86}" srcId="{5BAC4292-2AB1-469A-8C3F-2FF4DE364E9A}" destId="{E0B337ED-2542-4D77-A98C-2252BEA2B9CD}" srcOrd="0" destOrd="0" parTransId="{FE5A7D2E-8534-4869-87E9-794709C30DC4}" sibTransId="{E6598EFA-AC94-4761-8D55-F7FF6D57F32F}"/>
    <dgm:cxn modelId="{F398B6C9-4D1A-4362-AEA7-D0BDE67F20CE}" type="presOf" srcId="{1926CDF7-60C1-4BDC-A432-E4A0F074AD46}" destId="{85B67796-20C2-48E2-ABA0-248EF833B0EA}" srcOrd="0" destOrd="0" presId="urn:microsoft.com/office/officeart/2005/8/layout/orgChart1"/>
    <dgm:cxn modelId="{D85B94CA-BF6F-4612-8338-B6CC64BB7011}" type="presOf" srcId="{23A691AE-C049-4909-A2D9-0BD0813DAF7D}" destId="{45B60002-5649-4FF4-A3A2-5ECA1A7FFDEF}" srcOrd="0" destOrd="0" presId="urn:microsoft.com/office/officeart/2005/8/layout/orgChart1"/>
    <dgm:cxn modelId="{1F66F2CD-844A-4D07-BEE1-E3DE9C12D9D5}" type="presOf" srcId="{44BF5166-3933-4340-A2AA-5DB84DF2C764}" destId="{EA1F9752-DC90-4557-B1A6-E8C8E77A5730}" srcOrd="0" destOrd="0" presId="urn:microsoft.com/office/officeart/2005/8/layout/orgChart1"/>
    <dgm:cxn modelId="{EFD185CE-8182-4213-80B3-A89C01A81F4E}" type="presOf" srcId="{325A150E-53B9-4418-9204-C37793B7307B}" destId="{320F22F4-3F89-49AB-ABDA-EDD29D2E73C4}" srcOrd="0" destOrd="0" presId="urn:microsoft.com/office/officeart/2005/8/layout/orgChart1"/>
    <dgm:cxn modelId="{CF4DB3CE-FD16-4872-828C-0472E4BFEFDD}" srcId="{2C4A3753-C572-4CE8-BB57-2C63EAB820C0}" destId="{DDC0469C-3E2B-4DFA-9455-3F7E8F18B4C9}" srcOrd="1" destOrd="0" parTransId="{2539C533-33F5-4425-92A9-0FA868B35325}" sibTransId="{3F7267A8-E5DE-4C0C-8A11-E1486FE62A13}"/>
    <dgm:cxn modelId="{006ABCCE-33F7-4AE6-A037-0595148715C0}" srcId="{E0A93414-B2CA-419C-B6E4-2B8E436C5EFC}" destId="{7CC07D62-8904-49BB-B550-8D2B5772623E}" srcOrd="1" destOrd="0" parTransId="{6A416DE3-0B8C-45AF-B5CA-3B64F8A34E0D}" sibTransId="{8735FF67-612D-4A7F-B6E6-5320EAE036F9}"/>
    <dgm:cxn modelId="{833136CF-BDA1-49AB-8A4C-46E8FFCBECE8}" type="presOf" srcId="{4E114FCC-A79E-40B4-9F1A-076089979079}" destId="{FA0439AF-E709-473A-BA72-B760D1D3D893}" srcOrd="0" destOrd="0" presId="urn:microsoft.com/office/officeart/2005/8/layout/orgChart1"/>
    <dgm:cxn modelId="{C54AF6D0-1CE7-417D-A47B-E48779DB248D}" type="presOf" srcId="{F68BED2C-F2C3-4DCA-996C-F3F5895E38DF}" destId="{A849E156-35A2-4BDF-A39E-EE7FC423C0BF}" srcOrd="0" destOrd="0" presId="urn:microsoft.com/office/officeart/2005/8/layout/orgChart1"/>
    <dgm:cxn modelId="{4F1F77D4-A29A-4B2B-85F0-6865B468F343}" type="presOf" srcId="{43CB3A21-01FD-4CE5-8329-28B3CC1DE747}" destId="{1001E840-51E3-4BEA-A899-48969FD57EAD}" srcOrd="0" destOrd="0" presId="urn:microsoft.com/office/officeart/2005/8/layout/orgChart1"/>
    <dgm:cxn modelId="{FAF64FD6-4FE2-43CD-A914-F438D0CB048B}" srcId="{325A150E-53B9-4418-9204-C37793B7307B}" destId="{8547F882-8D5F-443C-8AF1-396366025A79}" srcOrd="0" destOrd="0" parTransId="{5DF2B357-3438-49D1-A871-5CC543B0EB9E}" sibTransId="{A80C2260-3C84-45BF-90C9-9E21AD9FE90F}"/>
    <dgm:cxn modelId="{8E0C23D8-F555-4A6A-B22A-BF92B177EB6D}" type="presOf" srcId="{5DC6BF41-A26A-4F36-9FC4-817DEF378020}" destId="{E5488C2B-B8A8-4B73-9DDA-0074DAAB2F47}" srcOrd="1" destOrd="0" presId="urn:microsoft.com/office/officeart/2005/8/layout/orgChart1"/>
    <dgm:cxn modelId="{531B65D8-E197-4BA9-98AD-92C05C8CDAA9}" type="presOf" srcId="{42F18436-766C-49DD-8B61-CAA2976D878A}" destId="{CB5127E2-F86A-44B3-9CBE-297EFB24B5FD}" srcOrd="0" destOrd="0" presId="urn:microsoft.com/office/officeart/2005/8/layout/orgChart1"/>
    <dgm:cxn modelId="{DFE784D8-9FF3-44AA-811A-EEFE3BEA8B29}" type="presOf" srcId="{5E33DD94-F73B-4309-BEF7-96BB7F655C4C}" destId="{6A5D50C4-1D35-493B-B1E5-786647F81160}" srcOrd="0" destOrd="0" presId="urn:microsoft.com/office/officeart/2005/8/layout/orgChart1"/>
    <dgm:cxn modelId="{DF20D3D8-9BBC-442E-BACF-CECC631F5887}" type="presOf" srcId="{2539C533-33F5-4425-92A9-0FA868B35325}" destId="{768A4619-B71F-48C2-AF48-79EB3785BF8A}" srcOrd="0" destOrd="0" presId="urn:microsoft.com/office/officeart/2005/8/layout/orgChart1"/>
    <dgm:cxn modelId="{FC4192D9-204B-4C54-A9D7-6CF2F62EE631}" type="presOf" srcId="{595FD764-0F97-4F33-9796-BA2E3EF82A6F}" destId="{83ACE695-1844-440D-8553-84CE4478754F}" srcOrd="0" destOrd="0" presId="urn:microsoft.com/office/officeart/2005/8/layout/orgChart1"/>
    <dgm:cxn modelId="{D6351FDA-A5EB-42F5-B387-C25AEC6122DF}" type="presOf" srcId="{BC82CF2A-2D50-4F8F-A6BA-49A00DFE5017}" destId="{2D145CB1-FEA8-4FF9-8A68-78A374182C73}" srcOrd="1" destOrd="0" presId="urn:microsoft.com/office/officeart/2005/8/layout/orgChart1"/>
    <dgm:cxn modelId="{812052DC-BF2D-49BB-A1B6-F7C9148A08A5}" type="presOf" srcId="{2C4A3753-C572-4CE8-BB57-2C63EAB820C0}" destId="{E7D6BE79-3C3A-4462-9DE7-C6FE57F0B684}" srcOrd="1" destOrd="0" presId="urn:microsoft.com/office/officeart/2005/8/layout/orgChart1"/>
    <dgm:cxn modelId="{80A479E0-8136-45A1-B1F8-3B82A21077F0}" type="presOf" srcId="{F0438328-8640-4EB7-B60D-B52670A39DBC}" destId="{D2C64458-5616-4994-81AF-765295A36A73}" srcOrd="1" destOrd="0" presId="urn:microsoft.com/office/officeart/2005/8/layout/orgChart1"/>
    <dgm:cxn modelId="{8F81D4E0-0BA5-4F38-A474-D11AD5615224}" type="presOf" srcId="{3B27687D-B636-4A0B-8F19-A6A1BA272B4D}" destId="{F14F6360-725A-4108-BCA2-6F2B76AA0476}" srcOrd="0" destOrd="0" presId="urn:microsoft.com/office/officeart/2005/8/layout/orgChart1"/>
    <dgm:cxn modelId="{2538DCE3-20DA-4235-AC87-A438DAA50805}" type="presOf" srcId="{5BAC4292-2AB1-469A-8C3F-2FF4DE364E9A}" destId="{F1E86C0C-6E18-416B-8E45-C53D3365DC0D}" srcOrd="1" destOrd="0" presId="urn:microsoft.com/office/officeart/2005/8/layout/orgChart1"/>
    <dgm:cxn modelId="{2EFF4FE5-067F-4449-8661-703D34E640FB}" type="presOf" srcId="{FE5A7D2E-8534-4869-87E9-794709C30DC4}" destId="{156A3659-6349-46BE-A159-F5F64D2D2420}" srcOrd="0" destOrd="0" presId="urn:microsoft.com/office/officeart/2005/8/layout/orgChart1"/>
    <dgm:cxn modelId="{05060AE6-C655-4F79-9D42-DFE744D7BBC3}" type="presOf" srcId="{83DA53CD-1B54-44B9-AE53-42DB9D09E469}" destId="{3E508417-F326-4A05-B852-6D289E83A75B}" srcOrd="0" destOrd="0" presId="urn:microsoft.com/office/officeart/2005/8/layout/orgChart1"/>
    <dgm:cxn modelId="{DC9121E7-9442-42BF-95B1-C6D290A6D296}" type="presOf" srcId="{9A2CA2FB-D423-49FB-BDEB-5375D0019EC4}" destId="{E12D9F5B-9496-4ED5-9BCB-8433BFDA97C0}" srcOrd="1" destOrd="0" presId="urn:microsoft.com/office/officeart/2005/8/layout/orgChart1"/>
    <dgm:cxn modelId="{535FFCE9-E9B6-4F79-A172-E96E98C97BB8}" type="presOf" srcId="{68D2E052-01BF-406B-8EB1-2953755C5CF2}" destId="{916A8988-42C1-4D53-BC02-FA78EC748B32}" srcOrd="0" destOrd="0" presId="urn:microsoft.com/office/officeart/2005/8/layout/orgChart1"/>
    <dgm:cxn modelId="{2164DAEB-F882-4E7D-87D6-96480002553F}" srcId="{5FB713B6-1641-4102-9AFD-DA34BCE97C2D}" destId="{1926CDF7-60C1-4BDC-A432-E4A0F074AD46}" srcOrd="2" destOrd="0" parTransId="{340B169F-2631-43B0-87FB-F916621BA3E2}" sibTransId="{CA134C69-99FD-4E11-8B57-7A939BAF83DD}"/>
    <dgm:cxn modelId="{30B2FEED-D2B9-449F-8CA0-9C21A9609755}" type="presOf" srcId="{7DFAB88D-F5B1-4085-8500-42EC160FA1F4}" destId="{750D8EB6-DEB5-4198-A942-084335EA8F5A}" srcOrd="0" destOrd="0" presId="urn:microsoft.com/office/officeart/2005/8/layout/orgChart1"/>
    <dgm:cxn modelId="{C2D7FCEE-620C-4D47-B4C0-5913DD399F23}" type="presOf" srcId="{325A150E-53B9-4418-9204-C37793B7307B}" destId="{9F58D8B7-0D5B-446B-B793-D44AE60E350A}" srcOrd="1" destOrd="0" presId="urn:microsoft.com/office/officeart/2005/8/layout/orgChart1"/>
    <dgm:cxn modelId="{A3019DEF-925B-4164-8776-3F6EA48D6A01}" type="presOf" srcId="{31644A7C-B627-4D4A-80BC-FE5CCF3155F6}" destId="{2F1C3EEE-64BD-4F20-8090-CF0B7F9F1584}" srcOrd="0" destOrd="0" presId="urn:microsoft.com/office/officeart/2005/8/layout/orgChart1"/>
    <dgm:cxn modelId="{83F6F0EF-8EE2-46DF-8D37-588CD1A81187}" srcId="{E0A93414-B2CA-419C-B6E4-2B8E436C5EFC}" destId="{83DA53CD-1B54-44B9-AE53-42DB9D09E469}" srcOrd="2" destOrd="0" parTransId="{41A0BCF0-43BC-4D05-8A6B-36755EC88D1C}" sibTransId="{BA386234-ADBD-4F0C-B681-BEF538D1EBA5}"/>
    <dgm:cxn modelId="{F44322F4-5FF9-4D9A-ADF2-2B2C6DA41BFD}" type="presOf" srcId="{CEADC0AE-C7DC-4CD0-A3A9-ADBF322EAC35}" destId="{6B237302-878E-45C0-B7C8-9B63C322B02A}" srcOrd="1" destOrd="0" presId="urn:microsoft.com/office/officeart/2005/8/layout/orgChart1"/>
    <dgm:cxn modelId="{4B0DEDF5-E3D8-4A99-A05D-222891839287}" type="presOf" srcId="{31637FC1-3A6C-4189-B7C7-99A24D077C8D}" destId="{27233FBF-ADE0-4428-A227-3522143D3C71}" srcOrd="1" destOrd="0" presId="urn:microsoft.com/office/officeart/2005/8/layout/orgChart1"/>
    <dgm:cxn modelId="{9665F8F5-1736-4F98-BFF2-D40DD137863A}" type="presOf" srcId="{5DC6BF41-A26A-4F36-9FC4-817DEF378020}" destId="{6F253A1F-C953-4291-A8BD-DA1B065EC8C7}" srcOrd="0" destOrd="0" presId="urn:microsoft.com/office/officeart/2005/8/layout/orgChart1"/>
    <dgm:cxn modelId="{772D9FF9-5476-40E9-83F2-D4B33D7CE19A}" type="presOf" srcId="{6A567E0B-0DEF-4667-960A-31E4B099BD7B}" destId="{19378EDB-19B8-4D4A-9935-3D519D11B454}" srcOrd="0" destOrd="0" presId="urn:microsoft.com/office/officeart/2005/8/layout/orgChart1"/>
    <dgm:cxn modelId="{76B324FE-BADC-4C55-B856-6368E07676D8}" type="presOf" srcId="{FAECD488-41AD-429F-9248-3B5A72227EBF}" destId="{E99B965C-5BAA-414E-B71E-047A3A122894}" srcOrd="1" destOrd="0" presId="urn:microsoft.com/office/officeart/2005/8/layout/orgChart1"/>
    <dgm:cxn modelId="{0D2586FE-044A-43B5-A325-60923D61C524}" type="presOf" srcId="{7640487F-AED2-4029-88E3-7B009F67EF48}" destId="{3FBE3508-CA19-410E-A605-CFEDEDDE8E4D}" srcOrd="1" destOrd="0" presId="urn:microsoft.com/office/officeart/2005/8/layout/orgChart1"/>
    <dgm:cxn modelId="{46ADD3FF-B8CF-44A8-B274-90F22D046EB8}" type="presOf" srcId="{BA4B5CFD-1867-40F8-837A-461883D8060A}" destId="{C99F0041-F1E7-4243-A26B-08AA5D859F12}" srcOrd="0" destOrd="0" presId="urn:microsoft.com/office/officeart/2005/8/layout/orgChart1"/>
    <dgm:cxn modelId="{56E06D40-6390-4F13-89B3-AABD7295DEC7}" type="presParOf" srcId="{2A9B0EC4-5CB8-4CFD-8CF5-9B4156118BA0}" destId="{A3ED6FA1-78B7-417A-84E7-71A5625AD852}" srcOrd="0" destOrd="0" presId="urn:microsoft.com/office/officeart/2005/8/layout/orgChart1"/>
    <dgm:cxn modelId="{5D54DF99-2997-43F9-ABC9-FD3A886E1B49}" type="presParOf" srcId="{A3ED6FA1-78B7-417A-84E7-71A5625AD852}" destId="{CAE57650-8C96-4B1F-B259-AD8ADEA2A643}" srcOrd="0" destOrd="0" presId="urn:microsoft.com/office/officeart/2005/8/layout/orgChart1"/>
    <dgm:cxn modelId="{E7ADF67C-3E7F-4BDC-92A4-7669B853B0AB}" type="presParOf" srcId="{CAE57650-8C96-4B1F-B259-AD8ADEA2A643}" destId="{EB824B54-157D-401F-812D-4124932A9F70}" srcOrd="0" destOrd="0" presId="urn:microsoft.com/office/officeart/2005/8/layout/orgChart1"/>
    <dgm:cxn modelId="{326D4283-51F9-4B71-9879-1CEFAE7D69C6}" type="presParOf" srcId="{CAE57650-8C96-4B1F-B259-AD8ADEA2A643}" destId="{75FD4BF6-7D37-470E-84FD-8DFA85D5A506}" srcOrd="1" destOrd="0" presId="urn:microsoft.com/office/officeart/2005/8/layout/orgChart1"/>
    <dgm:cxn modelId="{60ED7700-7144-4C57-BB33-4D2951A4F7DE}" type="presParOf" srcId="{A3ED6FA1-78B7-417A-84E7-71A5625AD852}" destId="{C0E92AD8-427B-40FB-97FF-4A5A94ECE396}" srcOrd="1" destOrd="0" presId="urn:microsoft.com/office/officeart/2005/8/layout/orgChart1"/>
    <dgm:cxn modelId="{AC2A1BFC-8C5D-481F-9336-AE311FE062B4}" type="presParOf" srcId="{C0E92AD8-427B-40FB-97FF-4A5A94ECE396}" destId="{9585750B-72EB-43AE-B05F-462F78FA2637}" srcOrd="0" destOrd="0" presId="urn:microsoft.com/office/officeart/2005/8/layout/orgChart1"/>
    <dgm:cxn modelId="{70711E0C-21D6-4B98-889A-F85E74D693DD}" type="presParOf" srcId="{C0E92AD8-427B-40FB-97FF-4A5A94ECE396}" destId="{D63E29E9-DDC8-4A19-8165-6FEE7A9AB186}" srcOrd="1" destOrd="0" presId="urn:microsoft.com/office/officeart/2005/8/layout/orgChart1"/>
    <dgm:cxn modelId="{F57885DA-649C-4197-81A0-1F7A28AA3D2C}" type="presParOf" srcId="{D63E29E9-DDC8-4A19-8165-6FEE7A9AB186}" destId="{098A5670-80A0-46DC-8C8D-FD3006188AF9}" srcOrd="0" destOrd="0" presId="urn:microsoft.com/office/officeart/2005/8/layout/orgChart1"/>
    <dgm:cxn modelId="{CA33B5DB-FC59-49C1-83B2-43331876C510}" type="presParOf" srcId="{098A5670-80A0-46DC-8C8D-FD3006188AF9}" destId="{E5FE4DAB-D49C-480C-B9C8-00502F673DD5}" srcOrd="0" destOrd="0" presId="urn:microsoft.com/office/officeart/2005/8/layout/orgChart1"/>
    <dgm:cxn modelId="{3F3ABF2C-9F76-49AD-B3D8-01E146D537F9}" type="presParOf" srcId="{098A5670-80A0-46DC-8C8D-FD3006188AF9}" destId="{0714A7ED-24CF-453D-888C-C32BEA2A3D9C}" srcOrd="1" destOrd="0" presId="urn:microsoft.com/office/officeart/2005/8/layout/orgChart1"/>
    <dgm:cxn modelId="{E741AF99-7256-478E-87FA-518CD6848603}" type="presParOf" srcId="{D63E29E9-DDC8-4A19-8165-6FEE7A9AB186}" destId="{2A923175-A350-44CD-B89E-9D5956F5BB99}" srcOrd="1" destOrd="0" presId="urn:microsoft.com/office/officeart/2005/8/layout/orgChart1"/>
    <dgm:cxn modelId="{3A86C93E-C6A7-4276-A6D2-07E37E890ADC}" type="presParOf" srcId="{2A923175-A350-44CD-B89E-9D5956F5BB99}" destId="{F18A6250-5EDA-441E-A7B0-1FF3495B3111}" srcOrd="0" destOrd="0" presId="urn:microsoft.com/office/officeart/2005/8/layout/orgChart1"/>
    <dgm:cxn modelId="{CD23BBAA-51E0-45CF-9992-C02F6F71F877}" type="presParOf" srcId="{2A923175-A350-44CD-B89E-9D5956F5BB99}" destId="{9F02B1C6-1F4E-4DC8-8BF6-F6D9451698AA}" srcOrd="1" destOrd="0" presId="urn:microsoft.com/office/officeart/2005/8/layout/orgChart1"/>
    <dgm:cxn modelId="{3E921953-7D53-4D57-B10E-1B650F8CB4F3}" type="presParOf" srcId="{9F02B1C6-1F4E-4DC8-8BF6-F6D9451698AA}" destId="{C0ACCE41-AE78-4F4D-A8B2-DF14196DA5E9}" srcOrd="0" destOrd="0" presId="urn:microsoft.com/office/officeart/2005/8/layout/orgChart1"/>
    <dgm:cxn modelId="{4DAADB1F-3A1A-4943-9069-0E7F499F0B63}" type="presParOf" srcId="{C0ACCE41-AE78-4F4D-A8B2-DF14196DA5E9}" destId="{2F1C3EEE-64BD-4F20-8090-CF0B7F9F1584}" srcOrd="0" destOrd="0" presId="urn:microsoft.com/office/officeart/2005/8/layout/orgChart1"/>
    <dgm:cxn modelId="{E2441600-646F-4DB3-82E0-1137FC17E293}" type="presParOf" srcId="{C0ACCE41-AE78-4F4D-A8B2-DF14196DA5E9}" destId="{C35692DB-5D64-4B93-835C-21EB7D76B7B6}" srcOrd="1" destOrd="0" presId="urn:microsoft.com/office/officeart/2005/8/layout/orgChart1"/>
    <dgm:cxn modelId="{AAD2BE0A-0A39-4826-AB6C-5F464BAC144F}" type="presParOf" srcId="{9F02B1C6-1F4E-4DC8-8BF6-F6D9451698AA}" destId="{A012CB14-A6D9-4BD2-9945-CFC8FB75C243}" srcOrd="1" destOrd="0" presId="urn:microsoft.com/office/officeart/2005/8/layout/orgChart1"/>
    <dgm:cxn modelId="{F2B19652-830B-49AA-B05E-2EC43E0F0FCF}" type="presParOf" srcId="{A012CB14-A6D9-4BD2-9945-CFC8FB75C243}" destId="{527A43E9-FF1D-434D-8C6D-F1B41D12CE0B}" srcOrd="0" destOrd="0" presId="urn:microsoft.com/office/officeart/2005/8/layout/orgChart1"/>
    <dgm:cxn modelId="{09DF054C-35C4-4B1E-980A-A28FE6EEB930}" type="presParOf" srcId="{A012CB14-A6D9-4BD2-9945-CFC8FB75C243}" destId="{C9D147A1-A94E-406E-8197-8A99F92146AE}" srcOrd="1" destOrd="0" presId="urn:microsoft.com/office/officeart/2005/8/layout/orgChart1"/>
    <dgm:cxn modelId="{12ECA7BF-7C94-4ACC-95E5-7F2C6BF9730C}" type="presParOf" srcId="{C9D147A1-A94E-406E-8197-8A99F92146AE}" destId="{D7D4237A-D744-4770-88F8-B534D5CC354A}" srcOrd="0" destOrd="0" presId="urn:microsoft.com/office/officeart/2005/8/layout/orgChart1"/>
    <dgm:cxn modelId="{C1538E13-A4D7-4D6A-9488-D9188FE182BE}" type="presParOf" srcId="{D7D4237A-D744-4770-88F8-B534D5CC354A}" destId="{E8ABB021-BD0D-414F-A238-8AF79542258A}" srcOrd="0" destOrd="0" presId="urn:microsoft.com/office/officeart/2005/8/layout/orgChart1"/>
    <dgm:cxn modelId="{F9DCA952-E567-494A-A50D-FD7751E8EB33}" type="presParOf" srcId="{D7D4237A-D744-4770-88F8-B534D5CC354A}" destId="{E53C0ABD-79FF-48CB-8B14-8857DDA34FFF}" srcOrd="1" destOrd="0" presId="urn:microsoft.com/office/officeart/2005/8/layout/orgChart1"/>
    <dgm:cxn modelId="{59A1EE0F-0F88-46E7-A15C-5A6754915D3F}" type="presParOf" srcId="{C9D147A1-A94E-406E-8197-8A99F92146AE}" destId="{DD56DCE9-0792-4E56-85B2-09A67FE2DD65}" srcOrd="1" destOrd="0" presId="urn:microsoft.com/office/officeart/2005/8/layout/orgChart1"/>
    <dgm:cxn modelId="{4678ECB9-9DB6-4000-932B-095514CF9776}" type="presParOf" srcId="{C9D147A1-A94E-406E-8197-8A99F92146AE}" destId="{03AC10C1-521F-4476-9BDD-C619236255D8}" srcOrd="2" destOrd="0" presId="urn:microsoft.com/office/officeart/2005/8/layout/orgChart1"/>
    <dgm:cxn modelId="{03BFF6C2-02BC-4292-B115-872C1AEA9940}" type="presParOf" srcId="{A012CB14-A6D9-4BD2-9945-CFC8FB75C243}" destId="{86539896-8228-4F4E-9CF0-8B437541B6B3}" srcOrd="2" destOrd="0" presId="urn:microsoft.com/office/officeart/2005/8/layout/orgChart1"/>
    <dgm:cxn modelId="{3B7B5C34-33E6-4A3C-809B-8396B46235E1}" type="presParOf" srcId="{A012CB14-A6D9-4BD2-9945-CFC8FB75C243}" destId="{9072255B-2123-440F-B0C2-7F57FB761C46}" srcOrd="3" destOrd="0" presId="urn:microsoft.com/office/officeart/2005/8/layout/orgChart1"/>
    <dgm:cxn modelId="{882A375B-B91C-4335-8146-68DA48C4EF6F}" type="presParOf" srcId="{9072255B-2123-440F-B0C2-7F57FB761C46}" destId="{2A33C38A-5E07-437B-9D4D-C8C1895EC87B}" srcOrd="0" destOrd="0" presId="urn:microsoft.com/office/officeart/2005/8/layout/orgChart1"/>
    <dgm:cxn modelId="{16798FAB-B802-440F-A0D9-F467E84D280E}" type="presParOf" srcId="{2A33C38A-5E07-437B-9D4D-C8C1895EC87B}" destId="{2D8D8518-690C-4236-B30F-9D4735585CAC}" srcOrd="0" destOrd="0" presId="urn:microsoft.com/office/officeart/2005/8/layout/orgChart1"/>
    <dgm:cxn modelId="{4C707912-41FB-414F-ADBC-5A24990D7393}" type="presParOf" srcId="{2A33C38A-5E07-437B-9D4D-C8C1895EC87B}" destId="{D2C64458-5616-4994-81AF-765295A36A73}" srcOrd="1" destOrd="0" presId="urn:microsoft.com/office/officeart/2005/8/layout/orgChart1"/>
    <dgm:cxn modelId="{3E6E357D-7577-45C3-9958-767DD4F84F61}" type="presParOf" srcId="{9072255B-2123-440F-B0C2-7F57FB761C46}" destId="{9B14D57E-7C36-467C-9CAA-D576AA7120DA}" srcOrd="1" destOrd="0" presId="urn:microsoft.com/office/officeart/2005/8/layout/orgChart1"/>
    <dgm:cxn modelId="{3C17F93D-1B47-4137-AED2-577266CCDC7C}" type="presParOf" srcId="{9072255B-2123-440F-B0C2-7F57FB761C46}" destId="{95D5D220-21CE-42F6-A311-CEAE8DF25E33}" srcOrd="2" destOrd="0" presId="urn:microsoft.com/office/officeart/2005/8/layout/orgChart1"/>
    <dgm:cxn modelId="{262C4AA7-4DE0-44D5-845A-C93F2DDF535B}" type="presParOf" srcId="{A012CB14-A6D9-4BD2-9945-CFC8FB75C243}" destId="{F248159D-044F-4C28-9E06-ABBF2857F3F8}" srcOrd="4" destOrd="0" presId="urn:microsoft.com/office/officeart/2005/8/layout/orgChart1"/>
    <dgm:cxn modelId="{8FBD9A03-B147-461D-A672-F7DA247AB15E}" type="presParOf" srcId="{A012CB14-A6D9-4BD2-9945-CFC8FB75C243}" destId="{4227F961-27C0-4701-9B37-F2452D21B400}" srcOrd="5" destOrd="0" presId="urn:microsoft.com/office/officeart/2005/8/layout/orgChart1"/>
    <dgm:cxn modelId="{69F92E09-F49A-462B-82FD-E7B46AB21E48}" type="presParOf" srcId="{4227F961-27C0-4701-9B37-F2452D21B400}" destId="{7C61472D-9AF1-4F04-88D7-BE33B33CEA37}" srcOrd="0" destOrd="0" presId="urn:microsoft.com/office/officeart/2005/8/layout/orgChart1"/>
    <dgm:cxn modelId="{E31DB092-D30B-4A5F-A4AF-94677712BC26}" type="presParOf" srcId="{7C61472D-9AF1-4F04-88D7-BE33B33CEA37}" destId="{D2EDEA3E-B423-47D6-9AF0-E6E3121B050C}" srcOrd="0" destOrd="0" presId="urn:microsoft.com/office/officeart/2005/8/layout/orgChart1"/>
    <dgm:cxn modelId="{5D5FA21C-F259-43F4-AEDB-825B66D6F00D}" type="presParOf" srcId="{7C61472D-9AF1-4F04-88D7-BE33B33CEA37}" destId="{81BFD527-91E8-46B2-96D8-D1F1B2382DC7}" srcOrd="1" destOrd="0" presId="urn:microsoft.com/office/officeart/2005/8/layout/orgChart1"/>
    <dgm:cxn modelId="{1354DAA7-12CC-4EA4-8AF8-E407A8CFF807}" type="presParOf" srcId="{4227F961-27C0-4701-9B37-F2452D21B400}" destId="{A74E995F-9AE2-4DD2-B2E9-41033774F35D}" srcOrd="1" destOrd="0" presId="urn:microsoft.com/office/officeart/2005/8/layout/orgChart1"/>
    <dgm:cxn modelId="{B83D3724-B002-43F3-96CE-2A1CFB0F954F}" type="presParOf" srcId="{4227F961-27C0-4701-9B37-F2452D21B400}" destId="{8A03194B-7E36-404E-ABD4-480FD3C43F54}" srcOrd="2" destOrd="0" presId="urn:microsoft.com/office/officeart/2005/8/layout/orgChart1"/>
    <dgm:cxn modelId="{0A8C41EF-4211-4705-AA39-4CFB842B03A5}" type="presParOf" srcId="{9F02B1C6-1F4E-4DC8-8BF6-F6D9451698AA}" destId="{EBA82429-4E9E-4DAB-B0D0-567D43E43F96}" srcOrd="2" destOrd="0" presId="urn:microsoft.com/office/officeart/2005/8/layout/orgChart1"/>
    <dgm:cxn modelId="{174CD261-C7F4-4C80-880F-9667A1CB20B6}" type="presParOf" srcId="{2A923175-A350-44CD-B89E-9D5956F5BB99}" destId="{B686A608-9745-42D2-898E-259E0DFAC0D5}" srcOrd="2" destOrd="0" presId="urn:microsoft.com/office/officeart/2005/8/layout/orgChart1"/>
    <dgm:cxn modelId="{6323944D-56D4-44C8-82E1-BC0E8701895D}" type="presParOf" srcId="{2A923175-A350-44CD-B89E-9D5956F5BB99}" destId="{A0447616-8370-49AD-AFB3-3A629093E277}" srcOrd="3" destOrd="0" presId="urn:microsoft.com/office/officeart/2005/8/layout/orgChart1"/>
    <dgm:cxn modelId="{95328545-4046-419F-9C49-C849B0D93DF4}" type="presParOf" srcId="{A0447616-8370-49AD-AFB3-3A629093E277}" destId="{D479F6E2-366C-4B8B-816B-3EFC35A9E8E2}" srcOrd="0" destOrd="0" presId="urn:microsoft.com/office/officeart/2005/8/layout/orgChart1"/>
    <dgm:cxn modelId="{1D47DC0D-65F8-46A1-B5FB-765CCB21F71B}" type="presParOf" srcId="{D479F6E2-366C-4B8B-816B-3EFC35A9E8E2}" destId="{5E1372F7-C7C5-4198-92BC-A38146B6FFA8}" srcOrd="0" destOrd="0" presId="urn:microsoft.com/office/officeart/2005/8/layout/orgChart1"/>
    <dgm:cxn modelId="{F337A064-EA59-4339-9728-4C66485083C4}" type="presParOf" srcId="{D479F6E2-366C-4B8B-816B-3EFC35A9E8E2}" destId="{F1E86C0C-6E18-416B-8E45-C53D3365DC0D}" srcOrd="1" destOrd="0" presId="urn:microsoft.com/office/officeart/2005/8/layout/orgChart1"/>
    <dgm:cxn modelId="{D4C09FBA-B22B-404A-98A7-F4083D27F38E}" type="presParOf" srcId="{A0447616-8370-49AD-AFB3-3A629093E277}" destId="{DB5BC270-F075-4A00-9B5A-566F10AE4E17}" srcOrd="1" destOrd="0" presId="urn:microsoft.com/office/officeart/2005/8/layout/orgChart1"/>
    <dgm:cxn modelId="{CB184B48-47FD-4BCC-BBE2-BC76F875AAAD}" type="presParOf" srcId="{DB5BC270-F075-4A00-9B5A-566F10AE4E17}" destId="{156A3659-6349-46BE-A159-F5F64D2D2420}" srcOrd="0" destOrd="0" presId="urn:microsoft.com/office/officeart/2005/8/layout/orgChart1"/>
    <dgm:cxn modelId="{D943E898-4507-46E5-A80B-70FE942CBEDD}" type="presParOf" srcId="{DB5BC270-F075-4A00-9B5A-566F10AE4E17}" destId="{FF046998-5449-4D04-9292-C526620965D2}" srcOrd="1" destOrd="0" presId="urn:microsoft.com/office/officeart/2005/8/layout/orgChart1"/>
    <dgm:cxn modelId="{C842CE4D-4412-4C61-890D-37DB3240A9A5}" type="presParOf" srcId="{FF046998-5449-4D04-9292-C526620965D2}" destId="{9233FABB-281D-4E0A-982F-661636E31077}" srcOrd="0" destOrd="0" presId="urn:microsoft.com/office/officeart/2005/8/layout/orgChart1"/>
    <dgm:cxn modelId="{A9CE7187-8A36-4A23-836A-FD2FD8271240}" type="presParOf" srcId="{9233FABB-281D-4E0A-982F-661636E31077}" destId="{0D8A520F-8316-41FB-9BB0-D2C9D5680835}" srcOrd="0" destOrd="0" presId="urn:microsoft.com/office/officeart/2005/8/layout/orgChart1"/>
    <dgm:cxn modelId="{591D0DD4-A369-40EE-98AD-EA87909E34E5}" type="presParOf" srcId="{9233FABB-281D-4E0A-982F-661636E31077}" destId="{9AB265E0-4613-4821-805F-A7A5B81C6D83}" srcOrd="1" destOrd="0" presId="urn:microsoft.com/office/officeart/2005/8/layout/orgChart1"/>
    <dgm:cxn modelId="{C618C964-9666-43D6-8048-EE59D2A1F4ED}" type="presParOf" srcId="{FF046998-5449-4D04-9292-C526620965D2}" destId="{094F5B4D-4F08-417D-BC50-78E3BA2749F4}" srcOrd="1" destOrd="0" presId="urn:microsoft.com/office/officeart/2005/8/layout/orgChart1"/>
    <dgm:cxn modelId="{6B72407B-A525-408F-A792-1771F25267E8}" type="presParOf" srcId="{FF046998-5449-4D04-9292-C526620965D2}" destId="{C624717D-AC89-457D-8D81-97AB7A4D5E07}" srcOrd="2" destOrd="0" presId="urn:microsoft.com/office/officeart/2005/8/layout/orgChart1"/>
    <dgm:cxn modelId="{47E8902C-08E0-4F20-90E4-E50D323B4FD5}" type="presParOf" srcId="{DB5BC270-F075-4A00-9B5A-566F10AE4E17}" destId="{1001E840-51E3-4BEA-A899-48969FD57EAD}" srcOrd="2" destOrd="0" presId="urn:microsoft.com/office/officeart/2005/8/layout/orgChart1"/>
    <dgm:cxn modelId="{FB59FFF7-AF65-400C-A90B-000E4B7406FA}" type="presParOf" srcId="{DB5BC270-F075-4A00-9B5A-566F10AE4E17}" destId="{D5D1DCDD-32BD-46F2-9C96-40DAE193F5B2}" srcOrd="3" destOrd="0" presId="urn:microsoft.com/office/officeart/2005/8/layout/orgChart1"/>
    <dgm:cxn modelId="{C55A09CF-0771-4205-875F-5AE8F38409DF}" type="presParOf" srcId="{D5D1DCDD-32BD-46F2-9C96-40DAE193F5B2}" destId="{B7AB9E6C-1AC8-4FF1-8A98-3674A06268C6}" srcOrd="0" destOrd="0" presId="urn:microsoft.com/office/officeart/2005/8/layout/orgChart1"/>
    <dgm:cxn modelId="{464BC5F2-656A-4FFA-AC71-CCBAF4078F11}" type="presParOf" srcId="{B7AB9E6C-1AC8-4FF1-8A98-3674A06268C6}" destId="{549FE26F-9029-4E49-8697-126C6DBE966C}" srcOrd="0" destOrd="0" presId="urn:microsoft.com/office/officeart/2005/8/layout/orgChart1"/>
    <dgm:cxn modelId="{28538D4F-A869-4F55-B6E4-0E420328C4AE}" type="presParOf" srcId="{B7AB9E6C-1AC8-4FF1-8A98-3674A06268C6}" destId="{3ED5DB83-77DB-45A8-B9D5-EF5F7E4F475E}" srcOrd="1" destOrd="0" presId="urn:microsoft.com/office/officeart/2005/8/layout/orgChart1"/>
    <dgm:cxn modelId="{0E381D7F-BDB3-4881-A6D8-E5C66EC96542}" type="presParOf" srcId="{D5D1DCDD-32BD-46F2-9C96-40DAE193F5B2}" destId="{41DD11EE-5E69-4FDD-852E-47A8411B21DC}" srcOrd="1" destOrd="0" presId="urn:microsoft.com/office/officeart/2005/8/layout/orgChart1"/>
    <dgm:cxn modelId="{542D95A4-CE6A-4810-85C4-EEB366AC011B}" type="presParOf" srcId="{D5D1DCDD-32BD-46F2-9C96-40DAE193F5B2}" destId="{4CA83F04-9968-4D48-A85E-B7DFB5CCAECD}" srcOrd="2" destOrd="0" presId="urn:microsoft.com/office/officeart/2005/8/layout/orgChart1"/>
    <dgm:cxn modelId="{B05E166B-1C57-40A6-BBD3-512E785E4D42}" type="presParOf" srcId="{DB5BC270-F075-4A00-9B5A-566F10AE4E17}" destId="{916A8988-42C1-4D53-BC02-FA78EC748B32}" srcOrd="4" destOrd="0" presId="urn:microsoft.com/office/officeart/2005/8/layout/orgChart1"/>
    <dgm:cxn modelId="{7271A3CF-B708-4372-8650-DA624555523E}" type="presParOf" srcId="{DB5BC270-F075-4A00-9B5A-566F10AE4E17}" destId="{C9D81851-468D-43F4-AF6A-5C8912AFAD15}" srcOrd="5" destOrd="0" presId="urn:microsoft.com/office/officeart/2005/8/layout/orgChart1"/>
    <dgm:cxn modelId="{CC3FDE12-6E65-4DB1-8E94-4983BC259B33}" type="presParOf" srcId="{C9D81851-468D-43F4-AF6A-5C8912AFAD15}" destId="{A82FCD98-7A86-4416-AC9A-9205E01D824A}" srcOrd="0" destOrd="0" presId="urn:microsoft.com/office/officeart/2005/8/layout/orgChart1"/>
    <dgm:cxn modelId="{189DBACB-A4A4-47EE-9D74-E12734989E9F}" type="presParOf" srcId="{A82FCD98-7A86-4416-AC9A-9205E01D824A}" destId="{8A5CA4D5-6A07-4F36-8749-3BACCDDD1083}" srcOrd="0" destOrd="0" presId="urn:microsoft.com/office/officeart/2005/8/layout/orgChart1"/>
    <dgm:cxn modelId="{1D19F3C7-2BC1-4AF7-9C74-C0052D5B2417}" type="presParOf" srcId="{A82FCD98-7A86-4416-AC9A-9205E01D824A}" destId="{27233FBF-ADE0-4428-A227-3522143D3C71}" srcOrd="1" destOrd="0" presId="urn:microsoft.com/office/officeart/2005/8/layout/orgChart1"/>
    <dgm:cxn modelId="{DB9CEF7E-A902-4489-AE5D-FB96016D2F42}" type="presParOf" srcId="{C9D81851-468D-43F4-AF6A-5C8912AFAD15}" destId="{1B713C34-A6AC-465F-927C-A9B144695EC5}" srcOrd="1" destOrd="0" presId="urn:microsoft.com/office/officeart/2005/8/layout/orgChart1"/>
    <dgm:cxn modelId="{33EB6464-9E7A-4448-BB59-97F7F67CC133}" type="presParOf" srcId="{C9D81851-468D-43F4-AF6A-5C8912AFAD15}" destId="{3F941F21-E3C8-4198-8506-9D41349F4A8D}" srcOrd="2" destOrd="0" presId="urn:microsoft.com/office/officeart/2005/8/layout/orgChart1"/>
    <dgm:cxn modelId="{39027B92-55A1-4A9A-9BC1-47AEFE81560F}" type="presParOf" srcId="{A0447616-8370-49AD-AFB3-3A629093E277}" destId="{55092050-149F-4730-8093-27CFC6A42107}" srcOrd="2" destOrd="0" presId="urn:microsoft.com/office/officeart/2005/8/layout/orgChart1"/>
    <dgm:cxn modelId="{2436C0BF-D7D2-4477-AD1C-F5E0D078DC8B}" type="presParOf" srcId="{2A923175-A350-44CD-B89E-9D5956F5BB99}" destId="{F14F6360-725A-4108-BCA2-6F2B76AA0476}" srcOrd="4" destOrd="0" presId="urn:microsoft.com/office/officeart/2005/8/layout/orgChart1"/>
    <dgm:cxn modelId="{665A4E94-96FB-40E5-ACEF-DC2F21136C13}" type="presParOf" srcId="{2A923175-A350-44CD-B89E-9D5956F5BB99}" destId="{20A028CE-5FD7-4EAA-85A9-37F09E661775}" srcOrd="5" destOrd="0" presId="urn:microsoft.com/office/officeart/2005/8/layout/orgChart1"/>
    <dgm:cxn modelId="{5CEB96D7-CA6F-44E1-86E2-3D88C5A5AE26}" type="presParOf" srcId="{20A028CE-5FD7-4EAA-85A9-37F09E661775}" destId="{F99BA171-E652-4576-B193-4F965B8A3895}" srcOrd="0" destOrd="0" presId="urn:microsoft.com/office/officeart/2005/8/layout/orgChart1"/>
    <dgm:cxn modelId="{A6722C45-7EED-4C5F-94B3-7E61CB7651BF}" type="presParOf" srcId="{F99BA171-E652-4576-B193-4F965B8A3895}" destId="{00547B80-4614-49BA-9F24-F47E4B8211F4}" srcOrd="0" destOrd="0" presId="urn:microsoft.com/office/officeart/2005/8/layout/orgChart1"/>
    <dgm:cxn modelId="{1B47C4B2-4CAC-4FDF-97E2-EAF4E47D0A89}" type="presParOf" srcId="{F99BA171-E652-4576-B193-4F965B8A3895}" destId="{909E0E0E-33C2-4A69-93A6-2558A3ED5C3A}" srcOrd="1" destOrd="0" presId="urn:microsoft.com/office/officeart/2005/8/layout/orgChart1"/>
    <dgm:cxn modelId="{CA3C748E-C048-4879-88D8-24874B0AD52F}" type="presParOf" srcId="{20A028CE-5FD7-4EAA-85A9-37F09E661775}" destId="{A65DA27D-5886-4337-9614-9996EA62309A}" srcOrd="1" destOrd="0" presId="urn:microsoft.com/office/officeart/2005/8/layout/orgChart1"/>
    <dgm:cxn modelId="{54FD8457-EC6F-4B8B-A6FF-19B70545F7A9}" type="presParOf" srcId="{A65DA27D-5886-4337-9614-9996EA62309A}" destId="{3A6FBCF7-6FF6-4B5A-9FF9-EB528D37F0EA}" srcOrd="0" destOrd="0" presId="urn:microsoft.com/office/officeart/2005/8/layout/orgChart1"/>
    <dgm:cxn modelId="{97DF37E6-ED24-4BA6-901C-8A456D45173B}" type="presParOf" srcId="{A65DA27D-5886-4337-9614-9996EA62309A}" destId="{79F3319B-BF5B-4B13-94CF-3B02D4188E85}" srcOrd="1" destOrd="0" presId="urn:microsoft.com/office/officeart/2005/8/layout/orgChart1"/>
    <dgm:cxn modelId="{E62D29DC-4D5C-4332-8E57-65042435E74F}" type="presParOf" srcId="{79F3319B-BF5B-4B13-94CF-3B02D4188E85}" destId="{6DC389AA-81C2-4CC1-A1A1-665A549A3200}" srcOrd="0" destOrd="0" presId="urn:microsoft.com/office/officeart/2005/8/layout/orgChart1"/>
    <dgm:cxn modelId="{AE0AE4FE-1D8C-4174-AF68-57A24A18A717}" type="presParOf" srcId="{6DC389AA-81C2-4CC1-A1A1-665A549A3200}" destId="{45B7A7F9-BD93-4183-9242-9B9FBA912E79}" srcOrd="0" destOrd="0" presId="urn:microsoft.com/office/officeart/2005/8/layout/orgChart1"/>
    <dgm:cxn modelId="{4F40C98F-6932-4C8B-9715-27A534D6CDDB}" type="presParOf" srcId="{6DC389AA-81C2-4CC1-A1A1-665A549A3200}" destId="{91B00169-53E3-43F3-96BB-7462DB7EA44C}" srcOrd="1" destOrd="0" presId="urn:microsoft.com/office/officeart/2005/8/layout/orgChart1"/>
    <dgm:cxn modelId="{BBBC8FAD-02F5-4478-B3CB-A9FF52696149}" type="presParOf" srcId="{79F3319B-BF5B-4B13-94CF-3B02D4188E85}" destId="{D284136B-5800-4740-89D5-92CEA5E64234}" srcOrd="1" destOrd="0" presId="urn:microsoft.com/office/officeart/2005/8/layout/orgChart1"/>
    <dgm:cxn modelId="{A6892C3E-37C9-4599-8B7A-C5A300517B91}" type="presParOf" srcId="{79F3319B-BF5B-4B13-94CF-3B02D4188E85}" destId="{9EDCA7ED-3D43-4934-856B-8B9E8C4F3231}" srcOrd="2" destOrd="0" presId="urn:microsoft.com/office/officeart/2005/8/layout/orgChart1"/>
    <dgm:cxn modelId="{72FD94E1-0578-4695-BC95-FADD750544E2}" type="presParOf" srcId="{A65DA27D-5886-4337-9614-9996EA62309A}" destId="{EFFAA906-0242-4A17-AE68-52E536A39622}" srcOrd="2" destOrd="0" presId="urn:microsoft.com/office/officeart/2005/8/layout/orgChart1"/>
    <dgm:cxn modelId="{B6C071BD-F3FC-4BC7-89AA-8E4766A39A3F}" type="presParOf" srcId="{A65DA27D-5886-4337-9614-9996EA62309A}" destId="{244523B7-702B-4645-B5FB-046A01FB2F2A}" srcOrd="3" destOrd="0" presId="urn:microsoft.com/office/officeart/2005/8/layout/orgChart1"/>
    <dgm:cxn modelId="{15105F59-B9B8-404A-9583-2027A4E3FF5D}" type="presParOf" srcId="{244523B7-702B-4645-B5FB-046A01FB2F2A}" destId="{BDB178CF-CB10-4D34-9C0E-4AEC26F004BC}" srcOrd="0" destOrd="0" presId="urn:microsoft.com/office/officeart/2005/8/layout/orgChart1"/>
    <dgm:cxn modelId="{DC92ACEE-2027-4BAA-B83F-1E6543B5E352}" type="presParOf" srcId="{BDB178CF-CB10-4D34-9C0E-4AEC26F004BC}" destId="{244099F4-5033-4058-ADA4-9F7AE4E34606}" srcOrd="0" destOrd="0" presId="urn:microsoft.com/office/officeart/2005/8/layout/orgChart1"/>
    <dgm:cxn modelId="{5A0212D2-64AC-4E32-A462-EE9A4F0B5FFB}" type="presParOf" srcId="{BDB178CF-CB10-4D34-9C0E-4AEC26F004BC}" destId="{3962EB4E-AB89-4DAB-A9BA-DDE4B9A2430E}" srcOrd="1" destOrd="0" presId="urn:microsoft.com/office/officeart/2005/8/layout/orgChart1"/>
    <dgm:cxn modelId="{AA2619D7-E631-4CEA-A4A2-8F024345B47D}" type="presParOf" srcId="{244523B7-702B-4645-B5FB-046A01FB2F2A}" destId="{A7353AE1-A1F2-4C7B-BBAC-1478A739114F}" srcOrd="1" destOrd="0" presId="urn:microsoft.com/office/officeart/2005/8/layout/orgChart1"/>
    <dgm:cxn modelId="{80065142-6D95-48FB-8D47-AE7018E4BE3B}" type="presParOf" srcId="{244523B7-702B-4645-B5FB-046A01FB2F2A}" destId="{5C1F210C-C708-4F60-9BCB-40BD89FDCE2F}" srcOrd="2" destOrd="0" presId="urn:microsoft.com/office/officeart/2005/8/layout/orgChart1"/>
    <dgm:cxn modelId="{34EABB53-F361-4955-AFF9-F9521BE2E0C3}" type="presParOf" srcId="{A65DA27D-5886-4337-9614-9996EA62309A}" destId="{E664F401-AE0E-4A95-9E53-08905372649D}" srcOrd="4" destOrd="0" presId="urn:microsoft.com/office/officeart/2005/8/layout/orgChart1"/>
    <dgm:cxn modelId="{95C0C79B-B955-43B2-95C4-22F9BD61089B}" type="presParOf" srcId="{A65DA27D-5886-4337-9614-9996EA62309A}" destId="{9B0BD848-E8FF-42AB-88DD-08A2EE5AE49B}" srcOrd="5" destOrd="0" presId="urn:microsoft.com/office/officeart/2005/8/layout/orgChart1"/>
    <dgm:cxn modelId="{7194CB37-6947-449D-A6FC-F631AA4BE2FE}" type="presParOf" srcId="{9B0BD848-E8FF-42AB-88DD-08A2EE5AE49B}" destId="{612FFFAA-02E7-4EFA-8438-B481B6073FF3}" srcOrd="0" destOrd="0" presId="urn:microsoft.com/office/officeart/2005/8/layout/orgChart1"/>
    <dgm:cxn modelId="{5C19B7CB-D8D9-431A-A584-ACEE98991FB1}" type="presParOf" srcId="{612FFFAA-02E7-4EFA-8438-B481B6073FF3}" destId="{3E508417-F326-4A05-B852-6D289E83A75B}" srcOrd="0" destOrd="0" presId="urn:microsoft.com/office/officeart/2005/8/layout/orgChart1"/>
    <dgm:cxn modelId="{2530F661-E9A8-4D9F-BB12-C9EB86C74087}" type="presParOf" srcId="{612FFFAA-02E7-4EFA-8438-B481B6073FF3}" destId="{248D0B34-907A-4409-8C3E-3838EB0E9943}" srcOrd="1" destOrd="0" presId="urn:microsoft.com/office/officeart/2005/8/layout/orgChart1"/>
    <dgm:cxn modelId="{E3716D1E-798C-47E6-8E1D-B803162D5BF8}" type="presParOf" srcId="{9B0BD848-E8FF-42AB-88DD-08A2EE5AE49B}" destId="{05087E92-C007-4914-B517-0B79D93E058C}" srcOrd="1" destOrd="0" presId="urn:microsoft.com/office/officeart/2005/8/layout/orgChart1"/>
    <dgm:cxn modelId="{F6B37F53-F74D-402F-8CC6-9402A4F5374F}" type="presParOf" srcId="{9B0BD848-E8FF-42AB-88DD-08A2EE5AE49B}" destId="{5701A603-D5C6-40AA-8BA0-D42B5BDB9647}" srcOrd="2" destOrd="0" presId="urn:microsoft.com/office/officeart/2005/8/layout/orgChart1"/>
    <dgm:cxn modelId="{66A8B43F-D4EA-4A7E-ADBB-D47FBF47345B}" type="presParOf" srcId="{20A028CE-5FD7-4EAA-85A9-37F09E661775}" destId="{E35A6926-65AD-45A8-9FE3-1670042F1281}" srcOrd="2" destOrd="0" presId="urn:microsoft.com/office/officeart/2005/8/layout/orgChart1"/>
    <dgm:cxn modelId="{2C007F00-A5F6-4977-8FB6-C1031C61884E}" type="presParOf" srcId="{D63E29E9-DDC8-4A19-8165-6FEE7A9AB186}" destId="{1CD88407-395D-4410-8771-48DD0764958F}" srcOrd="2" destOrd="0" presId="urn:microsoft.com/office/officeart/2005/8/layout/orgChart1"/>
    <dgm:cxn modelId="{F22C856F-3D96-422B-AE5B-849290581764}" type="presParOf" srcId="{C0E92AD8-427B-40FB-97FF-4A5A94ECE396}" destId="{4FDCBC58-8633-40D5-8905-01BF6975E73D}" srcOrd="2" destOrd="0" presId="urn:microsoft.com/office/officeart/2005/8/layout/orgChart1"/>
    <dgm:cxn modelId="{CD0A938E-BA6F-43CB-A158-77D1599CFDCE}" type="presParOf" srcId="{C0E92AD8-427B-40FB-97FF-4A5A94ECE396}" destId="{CE8B9D62-74FF-4964-8038-780A93B3CAEE}" srcOrd="3" destOrd="0" presId="urn:microsoft.com/office/officeart/2005/8/layout/orgChart1"/>
    <dgm:cxn modelId="{692C9953-E930-4654-B987-E20E38075F43}" type="presParOf" srcId="{CE8B9D62-74FF-4964-8038-780A93B3CAEE}" destId="{0855385C-2029-4319-BD3A-9FD8FBAD3800}" srcOrd="0" destOrd="0" presId="urn:microsoft.com/office/officeart/2005/8/layout/orgChart1"/>
    <dgm:cxn modelId="{6C5F25EB-E046-4D25-AD9B-B839DCDDFD0C}" type="presParOf" srcId="{0855385C-2029-4319-BD3A-9FD8FBAD3800}" destId="{6F253A1F-C953-4291-A8BD-DA1B065EC8C7}" srcOrd="0" destOrd="0" presId="urn:microsoft.com/office/officeart/2005/8/layout/orgChart1"/>
    <dgm:cxn modelId="{FD2CC2F8-4429-4477-8B14-70CC39F9D6DD}" type="presParOf" srcId="{0855385C-2029-4319-BD3A-9FD8FBAD3800}" destId="{E5488C2B-B8A8-4B73-9DDA-0074DAAB2F47}" srcOrd="1" destOrd="0" presId="urn:microsoft.com/office/officeart/2005/8/layout/orgChart1"/>
    <dgm:cxn modelId="{41CB4BD7-33DD-4DC0-88BC-74C8B422956E}" type="presParOf" srcId="{CE8B9D62-74FF-4964-8038-780A93B3CAEE}" destId="{D577C7D5-A2AF-4DF7-95EC-F2A3FC511BC7}" srcOrd="1" destOrd="0" presId="urn:microsoft.com/office/officeart/2005/8/layout/orgChart1"/>
    <dgm:cxn modelId="{89FAD6D1-4FD8-43D8-84E2-2782BCF34AFE}" type="presParOf" srcId="{D577C7D5-A2AF-4DF7-95EC-F2A3FC511BC7}" destId="{BD5D5D47-BED1-49AD-AF8D-3F8859BB74F2}" srcOrd="0" destOrd="0" presId="urn:microsoft.com/office/officeart/2005/8/layout/orgChart1"/>
    <dgm:cxn modelId="{D5014ABB-6D64-4171-B62D-D89C5D3CA06E}" type="presParOf" srcId="{D577C7D5-A2AF-4DF7-95EC-F2A3FC511BC7}" destId="{EA77E792-B56E-4B4D-B756-28265A6A4974}" srcOrd="1" destOrd="0" presId="urn:microsoft.com/office/officeart/2005/8/layout/orgChart1"/>
    <dgm:cxn modelId="{CA9EB0DA-F7E9-47C3-B65B-5D462BFFC296}" type="presParOf" srcId="{EA77E792-B56E-4B4D-B756-28265A6A4974}" destId="{420DBF17-642F-422A-A25A-BD144ED51EC4}" srcOrd="0" destOrd="0" presId="urn:microsoft.com/office/officeart/2005/8/layout/orgChart1"/>
    <dgm:cxn modelId="{FA6115A0-3BFA-4C30-A23D-3CAFE12D10BC}" type="presParOf" srcId="{420DBF17-642F-422A-A25A-BD144ED51EC4}" destId="{1DFB977B-B027-4FF4-8EA2-BC3BB8DEE84F}" srcOrd="0" destOrd="0" presId="urn:microsoft.com/office/officeart/2005/8/layout/orgChart1"/>
    <dgm:cxn modelId="{2DD7B365-0277-403D-835E-78163195800B}" type="presParOf" srcId="{420DBF17-642F-422A-A25A-BD144ED51EC4}" destId="{E7D6BE79-3C3A-4462-9DE7-C6FE57F0B684}" srcOrd="1" destOrd="0" presId="urn:microsoft.com/office/officeart/2005/8/layout/orgChart1"/>
    <dgm:cxn modelId="{D31C945E-05B1-4190-B13F-35474F10C191}" type="presParOf" srcId="{EA77E792-B56E-4B4D-B756-28265A6A4974}" destId="{569DE9F1-EBDC-4C81-88CC-FED04F3FBAC7}" srcOrd="1" destOrd="0" presId="urn:microsoft.com/office/officeart/2005/8/layout/orgChart1"/>
    <dgm:cxn modelId="{ED0E7524-3613-4E8D-AB46-92A02F6EBFAB}" type="presParOf" srcId="{569DE9F1-EBDC-4C81-88CC-FED04F3FBAC7}" destId="{45B60002-5649-4FF4-A3A2-5ECA1A7FFDEF}" srcOrd="0" destOrd="0" presId="urn:microsoft.com/office/officeart/2005/8/layout/orgChart1"/>
    <dgm:cxn modelId="{8763B165-3B9D-4BD1-B143-BB2EFE3BC300}" type="presParOf" srcId="{569DE9F1-EBDC-4C81-88CC-FED04F3FBAC7}" destId="{36827189-8AF5-4407-AB49-CDDD9BDECE62}" srcOrd="1" destOrd="0" presId="urn:microsoft.com/office/officeart/2005/8/layout/orgChart1"/>
    <dgm:cxn modelId="{F6AC2375-3643-40A3-A116-A02326B1DC3F}" type="presParOf" srcId="{36827189-8AF5-4407-AB49-CDDD9BDECE62}" destId="{657C90D0-4E40-4A73-9932-B28F990B219B}" srcOrd="0" destOrd="0" presId="urn:microsoft.com/office/officeart/2005/8/layout/orgChart1"/>
    <dgm:cxn modelId="{83F20EDE-9364-44A4-B2AC-167E12A729AF}" type="presParOf" srcId="{657C90D0-4E40-4A73-9932-B28F990B219B}" destId="{59ED04D6-0A76-4AB5-8D90-AE44EF8BAAF5}" srcOrd="0" destOrd="0" presId="urn:microsoft.com/office/officeart/2005/8/layout/orgChart1"/>
    <dgm:cxn modelId="{BA58FB90-1CEA-4423-9E0D-19761ABD1E15}" type="presParOf" srcId="{657C90D0-4E40-4A73-9932-B28F990B219B}" destId="{E99B965C-5BAA-414E-B71E-047A3A122894}" srcOrd="1" destOrd="0" presId="urn:microsoft.com/office/officeart/2005/8/layout/orgChart1"/>
    <dgm:cxn modelId="{871966EE-4505-420C-9A52-FAC29B332E9C}" type="presParOf" srcId="{36827189-8AF5-4407-AB49-CDDD9BDECE62}" destId="{A172B1F9-EB51-4BE8-8D36-ED2D5B1B882A}" srcOrd="1" destOrd="0" presId="urn:microsoft.com/office/officeart/2005/8/layout/orgChart1"/>
    <dgm:cxn modelId="{D5CDC96C-40DB-44A7-BD5B-22FC3F84CB45}" type="presParOf" srcId="{36827189-8AF5-4407-AB49-CDDD9BDECE62}" destId="{5938DD68-7722-4B4E-9B04-9FA623165016}" srcOrd="2" destOrd="0" presId="urn:microsoft.com/office/officeart/2005/8/layout/orgChart1"/>
    <dgm:cxn modelId="{6C0788E8-FEFC-462F-9D98-07AE5AF38339}" type="presParOf" srcId="{569DE9F1-EBDC-4C81-88CC-FED04F3FBAC7}" destId="{768A4619-B71F-48C2-AF48-79EB3785BF8A}" srcOrd="2" destOrd="0" presId="urn:microsoft.com/office/officeart/2005/8/layout/orgChart1"/>
    <dgm:cxn modelId="{2B197715-5B56-4BFD-B845-624B8F7B9F9F}" type="presParOf" srcId="{569DE9F1-EBDC-4C81-88CC-FED04F3FBAC7}" destId="{5468C0E9-2872-42C0-B935-EA818B77E2A2}" srcOrd="3" destOrd="0" presId="urn:microsoft.com/office/officeart/2005/8/layout/orgChart1"/>
    <dgm:cxn modelId="{6AFE01CE-A988-4D53-AF12-B7D4B1AED9E2}" type="presParOf" srcId="{5468C0E9-2872-42C0-B935-EA818B77E2A2}" destId="{17A2EA99-A051-49A6-BD51-5C102B3FEFCC}" srcOrd="0" destOrd="0" presId="urn:microsoft.com/office/officeart/2005/8/layout/orgChart1"/>
    <dgm:cxn modelId="{2AACF623-2D61-4417-9FD8-73135E01397E}" type="presParOf" srcId="{17A2EA99-A051-49A6-BD51-5C102B3FEFCC}" destId="{85753983-A7D2-4D7D-A6A0-8E01AD4D7873}" srcOrd="0" destOrd="0" presId="urn:microsoft.com/office/officeart/2005/8/layout/orgChart1"/>
    <dgm:cxn modelId="{3E70BCAB-F260-419F-BD35-9EA865050A62}" type="presParOf" srcId="{17A2EA99-A051-49A6-BD51-5C102B3FEFCC}" destId="{85FC8AA9-3A38-452B-9FD5-8516761D6457}" srcOrd="1" destOrd="0" presId="urn:microsoft.com/office/officeart/2005/8/layout/orgChart1"/>
    <dgm:cxn modelId="{5A646E4A-E40E-4B74-BB3C-58FFDD1A2111}" type="presParOf" srcId="{5468C0E9-2872-42C0-B935-EA818B77E2A2}" destId="{7DAEC178-59CC-4DB4-9A30-0D3304DF7267}" srcOrd="1" destOrd="0" presId="urn:microsoft.com/office/officeart/2005/8/layout/orgChart1"/>
    <dgm:cxn modelId="{38464FB4-7CA2-4DF9-B2FD-B544F468344C}" type="presParOf" srcId="{5468C0E9-2872-42C0-B935-EA818B77E2A2}" destId="{397587B0-BB79-450A-A55B-CC4575B00F59}" srcOrd="2" destOrd="0" presId="urn:microsoft.com/office/officeart/2005/8/layout/orgChart1"/>
    <dgm:cxn modelId="{132431DA-1BC5-4455-8E2E-FEDF26831334}" type="presParOf" srcId="{569DE9F1-EBDC-4C81-88CC-FED04F3FBAC7}" destId="{6FE54BBC-A604-4FA4-8FAC-D61EAE5545A7}" srcOrd="4" destOrd="0" presId="urn:microsoft.com/office/officeart/2005/8/layout/orgChart1"/>
    <dgm:cxn modelId="{04D85A73-FA48-413A-A3B9-9C41BF1B38D1}" type="presParOf" srcId="{569DE9F1-EBDC-4C81-88CC-FED04F3FBAC7}" destId="{A20F7073-FADD-4C64-98AC-E0A80730DE8E}" srcOrd="5" destOrd="0" presId="urn:microsoft.com/office/officeart/2005/8/layout/orgChart1"/>
    <dgm:cxn modelId="{3FD4FA05-103E-40B7-AF7B-850F66B10600}" type="presParOf" srcId="{A20F7073-FADD-4C64-98AC-E0A80730DE8E}" destId="{C604F462-84CB-460C-A6D1-A02FEFFFC3BA}" srcOrd="0" destOrd="0" presId="urn:microsoft.com/office/officeart/2005/8/layout/orgChart1"/>
    <dgm:cxn modelId="{72969199-E22E-464A-8031-F752D8833F15}" type="presParOf" srcId="{C604F462-84CB-460C-A6D1-A02FEFFFC3BA}" destId="{08972A0C-B4EA-44DE-813A-A6AB09ADE547}" srcOrd="0" destOrd="0" presId="urn:microsoft.com/office/officeart/2005/8/layout/orgChart1"/>
    <dgm:cxn modelId="{B884989B-73D7-46E0-8AAE-064CE45FA9CC}" type="presParOf" srcId="{C604F462-84CB-460C-A6D1-A02FEFFFC3BA}" destId="{94D1B0F1-DDA3-4842-8816-75D2ECB52103}" srcOrd="1" destOrd="0" presId="urn:microsoft.com/office/officeart/2005/8/layout/orgChart1"/>
    <dgm:cxn modelId="{F29C1CE2-EFE4-4465-9185-E01F30066AC9}" type="presParOf" srcId="{A20F7073-FADD-4C64-98AC-E0A80730DE8E}" destId="{441167C9-4BCA-41B7-BEBB-4D739A2BD6A0}" srcOrd="1" destOrd="0" presId="urn:microsoft.com/office/officeart/2005/8/layout/orgChart1"/>
    <dgm:cxn modelId="{73AD205D-54E9-46B8-A585-78B80BF2D23B}" type="presParOf" srcId="{A20F7073-FADD-4C64-98AC-E0A80730DE8E}" destId="{3AE01D19-1FC7-4487-A50D-6D016D3BA63E}" srcOrd="2" destOrd="0" presId="urn:microsoft.com/office/officeart/2005/8/layout/orgChart1"/>
    <dgm:cxn modelId="{B90BD2E2-724E-45FE-8D49-561946B0701C}" type="presParOf" srcId="{EA77E792-B56E-4B4D-B756-28265A6A4974}" destId="{E7CBA1EC-A24F-46AA-9689-156036A1E35E}" srcOrd="2" destOrd="0" presId="urn:microsoft.com/office/officeart/2005/8/layout/orgChart1"/>
    <dgm:cxn modelId="{074DC3FA-59E8-4031-B444-463978D12E80}" type="presParOf" srcId="{D577C7D5-A2AF-4DF7-95EC-F2A3FC511BC7}" destId="{19378EDB-19B8-4D4A-9935-3D519D11B454}" srcOrd="2" destOrd="0" presId="urn:microsoft.com/office/officeart/2005/8/layout/orgChart1"/>
    <dgm:cxn modelId="{C89B2FC0-94B3-42D3-B275-5E93043F8694}" type="presParOf" srcId="{D577C7D5-A2AF-4DF7-95EC-F2A3FC511BC7}" destId="{EAC0950C-705D-42A4-8F96-C175721A01E1}" srcOrd="3" destOrd="0" presId="urn:microsoft.com/office/officeart/2005/8/layout/orgChart1"/>
    <dgm:cxn modelId="{CA64D47C-CF2B-4FBB-9619-112E517A1710}" type="presParOf" srcId="{EAC0950C-705D-42A4-8F96-C175721A01E1}" destId="{F7252CFA-8F86-4B35-9DC4-F04A46EC56AA}" srcOrd="0" destOrd="0" presId="urn:microsoft.com/office/officeart/2005/8/layout/orgChart1"/>
    <dgm:cxn modelId="{7999D0F2-6538-492D-B37E-724B14DC56C6}" type="presParOf" srcId="{F7252CFA-8F86-4B35-9DC4-F04A46EC56AA}" destId="{750D8EB6-DEB5-4198-A942-084335EA8F5A}" srcOrd="0" destOrd="0" presId="urn:microsoft.com/office/officeart/2005/8/layout/orgChart1"/>
    <dgm:cxn modelId="{B0E48D18-F7A0-4CF0-B53A-6633D42E25BC}" type="presParOf" srcId="{F7252CFA-8F86-4B35-9DC4-F04A46EC56AA}" destId="{32373F05-8672-46F3-AABF-7CAFC0D70D1C}" srcOrd="1" destOrd="0" presId="urn:microsoft.com/office/officeart/2005/8/layout/orgChart1"/>
    <dgm:cxn modelId="{26BD907B-B8E3-4036-9937-4B0E5EB5BBD8}" type="presParOf" srcId="{EAC0950C-705D-42A4-8F96-C175721A01E1}" destId="{FFE3A132-2A1E-4514-A1FA-6F4CAE2F79DF}" srcOrd="1" destOrd="0" presId="urn:microsoft.com/office/officeart/2005/8/layout/orgChart1"/>
    <dgm:cxn modelId="{08C0B0B6-ACAF-4866-9AF5-F57FFA5D4191}" type="presParOf" srcId="{FFE3A132-2A1E-4514-A1FA-6F4CAE2F79DF}" destId="{CDF35163-B242-416A-9A79-79E0662B6D89}" srcOrd="0" destOrd="0" presId="urn:microsoft.com/office/officeart/2005/8/layout/orgChart1"/>
    <dgm:cxn modelId="{5A01C2EA-CE56-48C5-8CF5-583C04BAE40D}" type="presParOf" srcId="{FFE3A132-2A1E-4514-A1FA-6F4CAE2F79DF}" destId="{F962484E-0A9B-41FC-864C-32E864A9C89A}" srcOrd="1" destOrd="0" presId="urn:microsoft.com/office/officeart/2005/8/layout/orgChart1"/>
    <dgm:cxn modelId="{7E2336F3-C983-4725-AD7F-44702B61ADDF}" type="presParOf" srcId="{F962484E-0A9B-41FC-864C-32E864A9C89A}" destId="{01AC9F00-E2A7-41F8-B578-D8B42E808785}" srcOrd="0" destOrd="0" presId="urn:microsoft.com/office/officeart/2005/8/layout/orgChart1"/>
    <dgm:cxn modelId="{2A6B3987-74AC-41F0-A5B9-66D5517DCDB3}" type="presParOf" srcId="{01AC9F00-E2A7-41F8-B578-D8B42E808785}" destId="{3FA2C394-F253-4E00-B37E-08B82D651FE2}" srcOrd="0" destOrd="0" presId="urn:microsoft.com/office/officeart/2005/8/layout/orgChart1"/>
    <dgm:cxn modelId="{1BC4DBD2-010E-4DD2-9713-ACFD3CB3A1D3}" type="presParOf" srcId="{01AC9F00-E2A7-41F8-B578-D8B42E808785}" destId="{EE222EA0-984A-4C6F-BCAC-6EB3A0272762}" srcOrd="1" destOrd="0" presId="urn:microsoft.com/office/officeart/2005/8/layout/orgChart1"/>
    <dgm:cxn modelId="{743310FB-2F2F-4900-9F65-6086637EE66B}" type="presParOf" srcId="{F962484E-0A9B-41FC-864C-32E864A9C89A}" destId="{8963AD47-82B2-4799-8C02-C18819D42363}" srcOrd="1" destOrd="0" presId="urn:microsoft.com/office/officeart/2005/8/layout/orgChart1"/>
    <dgm:cxn modelId="{9BD3B424-5009-4A84-AE9C-036BE1542A7B}" type="presParOf" srcId="{F962484E-0A9B-41FC-864C-32E864A9C89A}" destId="{4C8FFC04-02F0-4769-ACE0-4C0B5A07B861}" srcOrd="2" destOrd="0" presId="urn:microsoft.com/office/officeart/2005/8/layout/orgChart1"/>
    <dgm:cxn modelId="{18468597-DBFE-4DE1-841E-D0A16A4AEB8A}" type="presParOf" srcId="{FFE3A132-2A1E-4514-A1FA-6F4CAE2F79DF}" destId="{DAF99B3E-C4D8-41D9-A240-91CE4879916C}" srcOrd="2" destOrd="0" presId="urn:microsoft.com/office/officeart/2005/8/layout/orgChart1"/>
    <dgm:cxn modelId="{D88CBA89-36C2-4D9A-8473-B752F4B83F93}" type="presParOf" srcId="{FFE3A132-2A1E-4514-A1FA-6F4CAE2F79DF}" destId="{9F6D4304-0E7B-40B1-8E13-7157F8794FE9}" srcOrd="3" destOrd="0" presId="urn:microsoft.com/office/officeart/2005/8/layout/orgChart1"/>
    <dgm:cxn modelId="{21A0E65F-9598-4CD9-9784-72E783507276}" type="presParOf" srcId="{9F6D4304-0E7B-40B1-8E13-7157F8794FE9}" destId="{E78CBE22-80F3-44D6-8073-299D6C6FB085}" srcOrd="0" destOrd="0" presId="urn:microsoft.com/office/officeart/2005/8/layout/orgChart1"/>
    <dgm:cxn modelId="{0CC1510A-3F66-4B58-BD12-A8525636AF7C}" type="presParOf" srcId="{E78CBE22-80F3-44D6-8073-299D6C6FB085}" destId="{8D054046-84A7-44DB-8C6E-D2CBEF77A74E}" srcOrd="0" destOrd="0" presId="urn:microsoft.com/office/officeart/2005/8/layout/orgChart1"/>
    <dgm:cxn modelId="{95DCDB61-4764-4E69-B670-223D32D894A8}" type="presParOf" srcId="{E78CBE22-80F3-44D6-8073-299D6C6FB085}" destId="{48FDEC71-E2A5-4AA6-BBDD-3CB9FF72514E}" srcOrd="1" destOrd="0" presId="urn:microsoft.com/office/officeart/2005/8/layout/orgChart1"/>
    <dgm:cxn modelId="{971FC8D8-7B5E-46BC-A62B-008F80B4EC32}" type="presParOf" srcId="{9F6D4304-0E7B-40B1-8E13-7157F8794FE9}" destId="{134775CC-BD35-4C18-9AC6-C342091E654A}" srcOrd="1" destOrd="0" presId="urn:microsoft.com/office/officeart/2005/8/layout/orgChart1"/>
    <dgm:cxn modelId="{7E79D645-D312-4D6F-AF1B-CC6D4D101B3E}" type="presParOf" srcId="{9F6D4304-0E7B-40B1-8E13-7157F8794FE9}" destId="{EFCE3A92-EE93-41B1-A597-C5A353A57AB1}" srcOrd="2" destOrd="0" presId="urn:microsoft.com/office/officeart/2005/8/layout/orgChart1"/>
    <dgm:cxn modelId="{9BFE7C83-A658-4036-BCB7-7EE10D0882C3}" type="presParOf" srcId="{FFE3A132-2A1E-4514-A1FA-6F4CAE2F79DF}" destId="{417662EF-BEBB-455E-8431-2AA666629898}" srcOrd="4" destOrd="0" presId="urn:microsoft.com/office/officeart/2005/8/layout/orgChart1"/>
    <dgm:cxn modelId="{B8211EA3-EC08-43A8-87CC-2D9F24681C51}" type="presParOf" srcId="{FFE3A132-2A1E-4514-A1FA-6F4CAE2F79DF}" destId="{3EDE509E-A5C1-4E6D-939F-B2DEEAEF8FD9}" srcOrd="5" destOrd="0" presId="urn:microsoft.com/office/officeart/2005/8/layout/orgChart1"/>
    <dgm:cxn modelId="{11593BF6-D89F-4678-8361-76DCF5F2E73F}" type="presParOf" srcId="{3EDE509E-A5C1-4E6D-939F-B2DEEAEF8FD9}" destId="{CDA9C5D1-DDE6-4036-9A54-62E0C0BEFF10}" srcOrd="0" destOrd="0" presId="urn:microsoft.com/office/officeart/2005/8/layout/orgChart1"/>
    <dgm:cxn modelId="{4FA838EE-734D-4D55-BA01-A003A1F61EB1}" type="presParOf" srcId="{CDA9C5D1-DDE6-4036-9A54-62E0C0BEFF10}" destId="{2D25BCC9-FD9C-4179-AC2D-470B1EE04CD7}" srcOrd="0" destOrd="0" presId="urn:microsoft.com/office/officeart/2005/8/layout/orgChart1"/>
    <dgm:cxn modelId="{ECD6C059-1708-4CC2-A15F-98EA8A35B95D}" type="presParOf" srcId="{CDA9C5D1-DDE6-4036-9A54-62E0C0BEFF10}" destId="{787ED35A-EBAF-45A0-A41E-B2A98C1C68F9}" srcOrd="1" destOrd="0" presId="urn:microsoft.com/office/officeart/2005/8/layout/orgChart1"/>
    <dgm:cxn modelId="{F1E0300E-BE2F-4395-8183-98A3BA5352A2}" type="presParOf" srcId="{3EDE509E-A5C1-4E6D-939F-B2DEEAEF8FD9}" destId="{C7C0E356-7844-41D9-8FEF-83223A43FC8A}" srcOrd="1" destOrd="0" presId="urn:microsoft.com/office/officeart/2005/8/layout/orgChart1"/>
    <dgm:cxn modelId="{B0071D30-A7F9-4A9B-88FF-998C34A8C5ED}" type="presParOf" srcId="{3EDE509E-A5C1-4E6D-939F-B2DEEAEF8FD9}" destId="{FBCECDD5-37F5-4959-B169-77BD89E551FD}" srcOrd="2" destOrd="0" presId="urn:microsoft.com/office/officeart/2005/8/layout/orgChart1"/>
    <dgm:cxn modelId="{0380F628-4FF5-4049-845F-D2919A779912}" type="presParOf" srcId="{EAC0950C-705D-42A4-8F96-C175721A01E1}" destId="{1E91B055-015C-4882-A00A-638587287498}" srcOrd="2" destOrd="0" presId="urn:microsoft.com/office/officeart/2005/8/layout/orgChart1"/>
    <dgm:cxn modelId="{BFB13228-DCEC-4745-BAC6-220BFA16593D}" type="presParOf" srcId="{D577C7D5-A2AF-4DF7-95EC-F2A3FC511BC7}" destId="{B01ADF89-E27F-4A46-AD72-F7A1657E7D70}" srcOrd="4" destOrd="0" presId="urn:microsoft.com/office/officeart/2005/8/layout/orgChart1"/>
    <dgm:cxn modelId="{1DD2F095-1D34-4D91-9775-FC337A11B52B}" type="presParOf" srcId="{D577C7D5-A2AF-4DF7-95EC-F2A3FC511BC7}" destId="{BAB8D9DF-41A6-4DB6-9CD2-CAEC69575131}" srcOrd="5" destOrd="0" presId="urn:microsoft.com/office/officeart/2005/8/layout/orgChart1"/>
    <dgm:cxn modelId="{8AAFAD83-7BDD-493E-AE64-60CB7A3FB704}" type="presParOf" srcId="{BAB8D9DF-41A6-4DB6-9CD2-CAEC69575131}" destId="{D6541750-FF16-47EB-A251-FC11751DA465}" srcOrd="0" destOrd="0" presId="urn:microsoft.com/office/officeart/2005/8/layout/orgChart1"/>
    <dgm:cxn modelId="{5F8F8AFD-BD80-40DA-B029-D6FE87E5B4A7}" type="presParOf" srcId="{D6541750-FF16-47EB-A251-FC11751DA465}" destId="{320F22F4-3F89-49AB-ABDA-EDD29D2E73C4}" srcOrd="0" destOrd="0" presId="urn:microsoft.com/office/officeart/2005/8/layout/orgChart1"/>
    <dgm:cxn modelId="{86F3682E-4BE8-4ABF-A371-3A9AA239976D}" type="presParOf" srcId="{D6541750-FF16-47EB-A251-FC11751DA465}" destId="{9F58D8B7-0D5B-446B-B793-D44AE60E350A}" srcOrd="1" destOrd="0" presId="urn:microsoft.com/office/officeart/2005/8/layout/orgChart1"/>
    <dgm:cxn modelId="{DBE7245C-2720-4CE1-95DE-95079441C2C9}" type="presParOf" srcId="{BAB8D9DF-41A6-4DB6-9CD2-CAEC69575131}" destId="{D9C4AA98-4B3B-4F89-8AC0-483F69C34A46}" srcOrd="1" destOrd="0" presId="urn:microsoft.com/office/officeart/2005/8/layout/orgChart1"/>
    <dgm:cxn modelId="{2FBCBF62-22D6-4D0B-91EE-E55FF13ED27E}" type="presParOf" srcId="{D9C4AA98-4B3B-4F89-8AC0-483F69C34A46}" destId="{31359CB9-DBD1-4988-8F82-196EF84FBF39}" srcOrd="0" destOrd="0" presId="urn:microsoft.com/office/officeart/2005/8/layout/orgChart1"/>
    <dgm:cxn modelId="{84B02DBF-F64F-4546-B5F5-7EFC2125FB7F}" type="presParOf" srcId="{D9C4AA98-4B3B-4F89-8AC0-483F69C34A46}" destId="{CA8B518C-6F89-4814-9EE6-2379F6E5817C}" srcOrd="1" destOrd="0" presId="urn:microsoft.com/office/officeart/2005/8/layout/orgChart1"/>
    <dgm:cxn modelId="{43D42911-738D-4A84-AEA7-54FFC21561AE}" type="presParOf" srcId="{CA8B518C-6F89-4814-9EE6-2379F6E5817C}" destId="{EE02020D-3683-4F2B-9B7E-1EA69D6AD6BE}" srcOrd="0" destOrd="0" presId="urn:microsoft.com/office/officeart/2005/8/layout/orgChart1"/>
    <dgm:cxn modelId="{25519055-145C-4BB1-AE7B-FE44E42A85CB}" type="presParOf" srcId="{EE02020D-3683-4F2B-9B7E-1EA69D6AD6BE}" destId="{84A8A545-1395-4A30-A0DC-3436FF08074F}" srcOrd="0" destOrd="0" presId="urn:microsoft.com/office/officeart/2005/8/layout/orgChart1"/>
    <dgm:cxn modelId="{D34BCB37-B2EF-4CEF-94CA-6EC2F079BAB6}" type="presParOf" srcId="{EE02020D-3683-4F2B-9B7E-1EA69D6AD6BE}" destId="{C8542CCD-B2D2-45CB-8DE7-20301AD25C22}" srcOrd="1" destOrd="0" presId="urn:microsoft.com/office/officeart/2005/8/layout/orgChart1"/>
    <dgm:cxn modelId="{A362175E-20ED-434D-8B09-6A62FE6AC4DF}" type="presParOf" srcId="{CA8B518C-6F89-4814-9EE6-2379F6E5817C}" destId="{A7BA4BA3-33CA-43C1-8469-AC7EB4516893}" srcOrd="1" destOrd="0" presId="urn:microsoft.com/office/officeart/2005/8/layout/orgChart1"/>
    <dgm:cxn modelId="{039D9D44-C866-4898-AD7B-81E4661B1E2F}" type="presParOf" srcId="{CA8B518C-6F89-4814-9EE6-2379F6E5817C}" destId="{CACB9D4E-1537-4306-BBD6-033A4F368547}" srcOrd="2" destOrd="0" presId="urn:microsoft.com/office/officeart/2005/8/layout/orgChart1"/>
    <dgm:cxn modelId="{7AC53187-80E4-4D51-8CAA-AF3EF3377C1F}" type="presParOf" srcId="{D9C4AA98-4B3B-4F89-8AC0-483F69C34A46}" destId="{09FC9131-236B-4B5A-935C-1346674584D9}" srcOrd="2" destOrd="0" presId="urn:microsoft.com/office/officeart/2005/8/layout/orgChart1"/>
    <dgm:cxn modelId="{E9880DEC-91E6-47EF-977D-D0E2BAF83B38}" type="presParOf" srcId="{D9C4AA98-4B3B-4F89-8AC0-483F69C34A46}" destId="{2F9E2A84-BEF5-450D-B8A3-CF43171B6D23}" srcOrd="3" destOrd="0" presId="urn:microsoft.com/office/officeart/2005/8/layout/orgChart1"/>
    <dgm:cxn modelId="{E0CC0301-E489-4033-AA6F-764AB78E72B7}" type="presParOf" srcId="{2F9E2A84-BEF5-450D-B8A3-CF43171B6D23}" destId="{30315EB9-E647-4E84-BFDE-5698BF3BB5A7}" srcOrd="0" destOrd="0" presId="urn:microsoft.com/office/officeart/2005/8/layout/orgChart1"/>
    <dgm:cxn modelId="{5FEB258C-799D-4E1D-9875-758E17ABF924}" type="presParOf" srcId="{30315EB9-E647-4E84-BFDE-5698BF3BB5A7}" destId="{0BD99711-8369-4959-B973-3E330CA16755}" srcOrd="0" destOrd="0" presId="urn:microsoft.com/office/officeart/2005/8/layout/orgChart1"/>
    <dgm:cxn modelId="{341BA43B-3BCE-458F-B378-83D2ECE393EF}" type="presParOf" srcId="{30315EB9-E647-4E84-BFDE-5698BF3BB5A7}" destId="{E12D9F5B-9496-4ED5-9BCB-8433BFDA97C0}" srcOrd="1" destOrd="0" presId="urn:microsoft.com/office/officeart/2005/8/layout/orgChart1"/>
    <dgm:cxn modelId="{B8279A16-A900-43C6-802E-F687E20CEC16}" type="presParOf" srcId="{2F9E2A84-BEF5-450D-B8A3-CF43171B6D23}" destId="{EE331B02-3296-4680-9CDD-E10D8761B49E}" srcOrd="1" destOrd="0" presId="urn:microsoft.com/office/officeart/2005/8/layout/orgChart1"/>
    <dgm:cxn modelId="{BF030538-763E-4774-8FBA-2ED7A73BD966}" type="presParOf" srcId="{2F9E2A84-BEF5-450D-B8A3-CF43171B6D23}" destId="{44C55855-B4E0-4FB5-A6EB-87F57E49142C}" srcOrd="2" destOrd="0" presId="urn:microsoft.com/office/officeart/2005/8/layout/orgChart1"/>
    <dgm:cxn modelId="{3D4B7C02-3F38-4859-9AE9-85341C641FD5}" type="presParOf" srcId="{D9C4AA98-4B3B-4F89-8AC0-483F69C34A46}" destId="{83ACE695-1844-440D-8553-84CE4478754F}" srcOrd="4" destOrd="0" presId="urn:microsoft.com/office/officeart/2005/8/layout/orgChart1"/>
    <dgm:cxn modelId="{54552D85-C70F-4B52-AF8F-10E487F21A1A}" type="presParOf" srcId="{D9C4AA98-4B3B-4F89-8AC0-483F69C34A46}" destId="{7DA6BCA3-4E69-4153-BCAA-8C7875581FB3}" srcOrd="5" destOrd="0" presId="urn:microsoft.com/office/officeart/2005/8/layout/orgChart1"/>
    <dgm:cxn modelId="{358D6B0A-2315-4ABB-9298-D4A8F5DEDE1C}" type="presParOf" srcId="{7DA6BCA3-4E69-4153-BCAA-8C7875581FB3}" destId="{E0101626-1225-4055-BA8A-110FF484454B}" srcOrd="0" destOrd="0" presId="urn:microsoft.com/office/officeart/2005/8/layout/orgChart1"/>
    <dgm:cxn modelId="{BDEE5862-9BDC-40A6-86B0-7F7A3F738C65}" type="presParOf" srcId="{E0101626-1225-4055-BA8A-110FF484454B}" destId="{5ADAB460-3B8C-45FC-93BE-F8EE1F840B0F}" srcOrd="0" destOrd="0" presId="urn:microsoft.com/office/officeart/2005/8/layout/orgChart1"/>
    <dgm:cxn modelId="{50AE8F0B-724C-4A95-8145-BFB4203A4499}" type="presParOf" srcId="{E0101626-1225-4055-BA8A-110FF484454B}" destId="{3FBE3508-CA19-410E-A605-CFEDEDDE8E4D}" srcOrd="1" destOrd="0" presId="urn:microsoft.com/office/officeart/2005/8/layout/orgChart1"/>
    <dgm:cxn modelId="{549432FC-6695-4CA9-8336-091A08FEC8CE}" type="presParOf" srcId="{7DA6BCA3-4E69-4153-BCAA-8C7875581FB3}" destId="{45443098-5B4B-4E47-8D05-DDFE588C55FF}" srcOrd="1" destOrd="0" presId="urn:microsoft.com/office/officeart/2005/8/layout/orgChart1"/>
    <dgm:cxn modelId="{E2004B88-76A6-4A61-B2AB-04846026146D}" type="presParOf" srcId="{7DA6BCA3-4E69-4153-BCAA-8C7875581FB3}" destId="{EF23D14F-B29C-4868-9F14-DD1857478FF4}" srcOrd="2" destOrd="0" presId="urn:microsoft.com/office/officeart/2005/8/layout/orgChart1"/>
    <dgm:cxn modelId="{435F9FA6-F602-4F9E-BC0E-2AEC1CF63081}" type="presParOf" srcId="{BAB8D9DF-41A6-4DB6-9CD2-CAEC69575131}" destId="{E085EDE2-4862-4767-949A-B412BB844F7D}" srcOrd="2" destOrd="0" presId="urn:microsoft.com/office/officeart/2005/8/layout/orgChart1"/>
    <dgm:cxn modelId="{0091DFF2-7C6B-456F-9C7C-75B80A81137C}" type="presParOf" srcId="{CE8B9D62-74FF-4964-8038-780A93B3CAEE}" destId="{6B6A354D-C530-4B30-A451-9B61F4735C33}" srcOrd="2" destOrd="0" presId="urn:microsoft.com/office/officeart/2005/8/layout/orgChart1"/>
    <dgm:cxn modelId="{9CF7DE87-5F6A-41A5-B14B-FF1DFF6ABEF0}" type="presParOf" srcId="{C0E92AD8-427B-40FB-97FF-4A5A94ECE396}" destId="{86609CE2-6BB1-4ACF-919D-D89C5F28D389}" srcOrd="4" destOrd="0" presId="urn:microsoft.com/office/officeart/2005/8/layout/orgChart1"/>
    <dgm:cxn modelId="{6A69A6AA-73FA-4ABE-8197-4288C28F46E9}" type="presParOf" srcId="{C0E92AD8-427B-40FB-97FF-4A5A94ECE396}" destId="{70FE7149-D385-4B0F-AE3E-93DCCAAD9FCA}" srcOrd="5" destOrd="0" presId="urn:microsoft.com/office/officeart/2005/8/layout/orgChart1"/>
    <dgm:cxn modelId="{7AF186A1-9FCE-492E-9242-C904D4C99AC2}" type="presParOf" srcId="{70FE7149-D385-4B0F-AE3E-93DCCAAD9FCA}" destId="{B16BBEF2-9A5E-40AC-A86B-0A3069153BD4}" srcOrd="0" destOrd="0" presId="urn:microsoft.com/office/officeart/2005/8/layout/orgChart1"/>
    <dgm:cxn modelId="{83806FA6-DE9A-4FDA-963C-2F8FDF04C643}" type="presParOf" srcId="{B16BBEF2-9A5E-40AC-A86B-0A3069153BD4}" destId="{85B67796-20C2-48E2-ABA0-248EF833B0EA}" srcOrd="0" destOrd="0" presId="urn:microsoft.com/office/officeart/2005/8/layout/orgChart1"/>
    <dgm:cxn modelId="{C4D7260B-3366-4141-8686-672166E34C91}" type="presParOf" srcId="{B16BBEF2-9A5E-40AC-A86B-0A3069153BD4}" destId="{FCB3BDB2-EAB5-4663-9318-25909B90837C}" srcOrd="1" destOrd="0" presId="urn:microsoft.com/office/officeart/2005/8/layout/orgChart1"/>
    <dgm:cxn modelId="{C5B08DA6-B361-497F-BD17-239D4C3DDF67}" type="presParOf" srcId="{70FE7149-D385-4B0F-AE3E-93DCCAAD9FCA}" destId="{FCA77571-D03F-4734-8798-30ACBD446FCA}" srcOrd="1" destOrd="0" presId="urn:microsoft.com/office/officeart/2005/8/layout/orgChart1"/>
    <dgm:cxn modelId="{ED7B5A60-41FA-44DD-A230-C5FE84ED7D12}" type="presParOf" srcId="{FCA77571-D03F-4734-8798-30ACBD446FCA}" destId="{7E2E9781-12F0-4B41-BB3A-9D0209B01FA9}" srcOrd="0" destOrd="0" presId="urn:microsoft.com/office/officeart/2005/8/layout/orgChart1"/>
    <dgm:cxn modelId="{50E3620D-1942-4C8B-879B-A5C241255C80}" type="presParOf" srcId="{FCA77571-D03F-4734-8798-30ACBD446FCA}" destId="{AE20AF4B-B3B3-4B2D-9AAE-A5C88FBE0C69}" srcOrd="1" destOrd="0" presId="urn:microsoft.com/office/officeart/2005/8/layout/orgChart1"/>
    <dgm:cxn modelId="{25075C8B-2B72-4DA0-97E9-C0D8CB9ABA2D}" type="presParOf" srcId="{AE20AF4B-B3B3-4B2D-9AAE-A5C88FBE0C69}" destId="{CCA44604-3629-4FD2-B51B-33CD0AE166C0}" srcOrd="0" destOrd="0" presId="urn:microsoft.com/office/officeart/2005/8/layout/orgChart1"/>
    <dgm:cxn modelId="{FE9D13AC-045D-4738-ADC1-2D3715DC360F}" type="presParOf" srcId="{CCA44604-3629-4FD2-B51B-33CD0AE166C0}" destId="{2D6DEBA7-5E34-48D5-B90E-3A309635B670}" srcOrd="0" destOrd="0" presId="urn:microsoft.com/office/officeart/2005/8/layout/orgChart1"/>
    <dgm:cxn modelId="{44BF3113-3491-40F2-BD85-D4297BCCCA38}" type="presParOf" srcId="{CCA44604-3629-4FD2-B51B-33CD0AE166C0}" destId="{1D319758-E2E7-459A-9C3F-82F0F337B459}" srcOrd="1" destOrd="0" presId="urn:microsoft.com/office/officeart/2005/8/layout/orgChart1"/>
    <dgm:cxn modelId="{A5262BBD-9B4B-4725-8EAD-5267E7FF9810}" type="presParOf" srcId="{AE20AF4B-B3B3-4B2D-9AAE-A5C88FBE0C69}" destId="{25CEB49C-9EFB-4EC6-906D-3D8772966C81}" srcOrd="1" destOrd="0" presId="urn:microsoft.com/office/officeart/2005/8/layout/orgChart1"/>
    <dgm:cxn modelId="{DD892F3E-C9B1-4DAE-9B96-1E09D9D0EB0F}" type="presParOf" srcId="{25CEB49C-9EFB-4EC6-906D-3D8772966C81}" destId="{7E3D3652-F245-43AC-806A-10D48155BA4B}" srcOrd="0" destOrd="0" presId="urn:microsoft.com/office/officeart/2005/8/layout/orgChart1"/>
    <dgm:cxn modelId="{B79CEC9E-CB6E-4106-85B7-6ABCE1948735}" type="presParOf" srcId="{25CEB49C-9EFB-4EC6-906D-3D8772966C81}" destId="{84697911-54BE-478E-8620-03457773821A}" srcOrd="1" destOrd="0" presId="urn:microsoft.com/office/officeart/2005/8/layout/orgChart1"/>
    <dgm:cxn modelId="{5435E779-671E-4B23-A67C-3D678DAFB275}" type="presParOf" srcId="{84697911-54BE-478E-8620-03457773821A}" destId="{5609D953-749B-4523-90A8-A8D37FA86A09}" srcOrd="0" destOrd="0" presId="urn:microsoft.com/office/officeart/2005/8/layout/orgChart1"/>
    <dgm:cxn modelId="{8F7932C3-35BD-4B0D-B1DB-D341A871178B}" type="presParOf" srcId="{5609D953-749B-4523-90A8-A8D37FA86A09}" destId="{FBB295F4-23E9-47C1-B3F3-CA21BCA3BC64}" srcOrd="0" destOrd="0" presId="urn:microsoft.com/office/officeart/2005/8/layout/orgChart1"/>
    <dgm:cxn modelId="{D2C236DB-DCDC-4E5D-9AA2-3F99320DC860}" type="presParOf" srcId="{5609D953-749B-4523-90A8-A8D37FA86A09}" destId="{B4233968-8F4C-4478-A1F4-BB98377D5E54}" srcOrd="1" destOrd="0" presId="urn:microsoft.com/office/officeart/2005/8/layout/orgChart1"/>
    <dgm:cxn modelId="{503E71C1-E43F-4332-920D-A92FE3CF8072}" type="presParOf" srcId="{84697911-54BE-478E-8620-03457773821A}" destId="{6FB852F5-FAF1-4113-989C-04BC255AE209}" srcOrd="1" destOrd="0" presId="urn:microsoft.com/office/officeart/2005/8/layout/orgChart1"/>
    <dgm:cxn modelId="{161C66F4-C7B0-4EBF-A66D-A90184B205F8}" type="presParOf" srcId="{84697911-54BE-478E-8620-03457773821A}" destId="{93AD351E-6542-4923-9030-F359720BFA7A}" srcOrd="2" destOrd="0" presId="urn:microsoft.com/office/officeart/2005/8/layout/orgChart1"/>
    <dgm:cxn modelId="{F93DD4AA-5D61-4980-B41E-CA6C0755E7FC}" type="presParOf" srcId="{25CEB49C-9EFB-4EC6-906D-3D8772966C81}" destId="{1CCDF68E-267C-49B7-8216-50BB4DA7EAD6}" srcOrd="2" destOrd="0" presId="urn:microsoft.com/office/officeart/2005/8/layout/orgChart1"/>
    <dgm:cxn modelId="{D3C34936-0E0B-4039-8A86-1BEE4F173818}" type="presParOf" srcId="{25CEB49C-9EFB-4EC6-906D-3D8772966C81}" destId="{725CF483-E65A-485B-BA8B-B9DDD81618E4}" srcOrd="3" destOrd="0" presId="urn:microsoft.com/office/officeart/2005/8/layout/orgChart1"/>
    <dgm:cxn modelId="{476774E1-92BD-4AC9-A691-CBC5FAEFAD4D}" type="presParOf" srcId="{725CF483-E65A-485B-BA8B-B9DDD81618E4}" destId="{AE8D8BB7-E3D6-45F4-87E0-00F4D68318C2}" srcOrd="0" destOrd="0" presId="urn:microsoft.com/office/officeart/2005/8/layout/orgChart1"/>
    <dgm:cxn modelId="{F73869AE-FD5E-42B8-82A9-6E0CE917B2A3}" type="presParOf" srcId="{AE8D8BB7-E3D6-45F4-87E0-00F4D68318C2}" destId="{F6F178E9-43A1-405F-B960-EF0847BAFFF9}" srcOrd="0" destOrd="0" presId="urn:microsoft.com/office/officeart/2005/8/layout/orgChart1"/>
    <dgm:cxn modelId="{8C9A6D25-1FCE-49D9-BE32-C8F69A8BDE25}" type="presParOf" srcId="{AE8D8BB7-E3D6-45F4-87E0-00F4D68318C2}" destId="{2D145CB1-FEA8-4FF9-8A68-78A374182C73}" srcOrd="1" destOrd="0" presId="urn:microsoft.com/office/officeart/2005/8/layout/orgChart1"/>
    <dgm:cxn modelId="{54353835-1398-4CB0-B055-E66AF5DBA0DA}" type="presParOf" srcId="{725CF483-E65A-485B-BA8B-B9DDD81618E4}" destId="{3D6D63F7-AAE1-48F4-A24F-21BBB79FCEA9}" srcOrd="1" destOrd="0" presId="urn:microsoft.com/office/officeart/2005/8/layout/orgChart1"/>
    <dgm:cxn modelId="{D0BD6025-CE4D-4329-B56D-91081B58EF49}" type="presParOf" srcId="{725CF483-E65A-485B-BA8B-B9DDD81618E4}" destId="{29A8EE9E-93B5-480D-9D89-9071CFD2B864}" srcOrd="2" destOrd="0" presId="urn:microsoft.com/office/officeart/2005/8/layout/orgChart1"/>
    <dgm:cxn modelId="{2C77FD77-1E78-45DB-B47A-1E14D4F9EA29}" type="presParOf" srcId="{25CEB49C-9EFB-4EC6-906D-3D8772966C81}" destId="{48480025-D0FF-4799-8394-4DA96AF0CF31}" srcOrd="4" destOrd="0" presId="urn:microsoft.com/office/officeart/2005/8/layout/orgChart1"/>
    <dgm:cxn modelId="{3AD134B0-06DD-4D6E-A9EA-13F4E9F109CB}" type="presParOf" srcId="{25CEB49C-9EFB-4EC6-906D-3D8772966C81}" destId="{8F404A87-A829-44E3-B2BB-C0BD60CDF397}" srcOrd="5" destOrd="0" presId="urn:microsoft.com/office/officeart/2005/8/layout/orgChart1"/>
    <dgm:cxn modelId="{58AE260F-CFC4-412F-AF67-F0F4B8F569CD}" type="presParOf" srcId="{8F404A87-A829-44E3-B2BB-C0BD60CDF397}" destId="{DA1B2548-F7E2-49E3-89FF-0B7BC65C271B}" srcOrd="0" destOrd="0" presId="urn:microsoft.com/office/officeart/2005/8/layout/orgChart1"/>
    <dgm:cxn modelId="{889E5154-C225-435C-91D6-748A3101E94A}" type="presParOf" srcId="{DA1B2548-F7E2-49E3-89FF-0B7BC65C271B}" destId="{ABE9FC8E-C5CC-41B2-BE4F-2B7F8719E143}" srcOrd="0" destOrd="0" presId="urn:microsoft.com/office/officeart/2005/8/layout/orgChart1"/>
    <dgm:cxn modelId="{370F8498-6D41-417B-87D6-A8BE2F567CCB}" type="presParOf" srcId="{DA1B2548-F7E2-49E3-89FF-0B7BC65C271B}" destId="{6B237302-878E-45C0-B7C8-9B63C322B02A}" srcOrd="1" destOrd="0" presId="urn:microsoft.com/office/officeart/2005/8/layout/orgChart1"/>
    <dgm:cxn modelId="{677AD97D-1D8C-4287-9167-90C337038B43}" type="presParOf" srcId="{8F404A87-A829-44E3-B2BB-C0BD60CDF397}" destId="{C12A4972-DE91-447B-B4F5-DBDF0F58E3D3}" srcOrd="1" destOrd="0" presId="urn:microsoft.com/office/officeart/2005/8/layout/orgChart1"/>
    <dgm:cxn modelId="{409FC96C-7424-44CD-85FE-89FB8E122237}" type="presParOf" srcId="{8F404A87-A829-44E3-B2BB-C0BD60CDF397}" destId="{2ACF2172-3B7D-40C8-A1F8-BC963EAF94D5}" srcOrd="2" destOrd="0" presId="urn:microsoft.com/office/officeart/2005/8/layout/orgChart1"/>
    <dgm:cxn modelId="{84DF3530-D42F-4874-BBD3-7423BD9861C2}" type="presParOf" srcId="{AE20AF4B-B3B3-4B2D-9AAE-A5C88FBE0C69}" destId="{7D4625DD-CC6A-4BAB-BBE1-80D0AC3C50A0}" srcOrd="2" destOrd="0" presId="urn:microsoft.com/office/officeart/2005/8/layout/orgChart1"/>
    <dgm:cxn modelId="{E3A3AE91-B6E0-4A14-9408-74171C9273EA}" type="presParOf" srcId="{FCA77571-D03F-4734-8798-30ACBD446FCA}" destId="{EEBDD890-4938-45DC-9E20-16EA541DCC29}" srcOrd="2" destOrd="0" presId="urn:microsoft.com/office/officeart/2005/8/layout/orgChart1"/>
    <dgm:cxn modelId="{1DCB61C9-3F44-45B5-8AFA-7DDCF71D31DD}" type="presParOf" srcId="{FCA77571-D03F-4734-8798-30ACBD446FCA}" destId="{8F8FE874-94D7-4386-A177-F10EB93285A8}" srcOrd="3" destOrd="0" presId="urn:microsoft.com/office/officeart/2005/8/layout/orgChart1"/>
    <dgm:cxn modelId="{807C9719-A2FE-4661-B9F9-D831FD0BF8FF}" type="presParOf" srcId="{8F8FE874-94D7-4386-A177-F10EB93285A8}" destId="{94CB3342-0304-43DE-9BA6-874DD2782C89}" srcOrd="0" destOrd="0" presId="urn:microsoft.com/office/officeart/2005/8/layout/orgChart1"/>
    <dgm:cxn modelId="{32D4FB4F-5129-40EF-9029-6664C2AF7B3C}" type="presParOf" srcId="{94CB3342-0304-43DE-9BA6-874DD2782C89}" destId="{EA1F9752-DC90-4557-B1A6-E8C8E77A5730}" srcOrd="0" destOrd="0" presId="urn:microsoft.com/office/officeart/2005/8/layout/orgChart1"/>
    <dgm:cxn modelId="{43936639-988E-4FED-981D-61484245A17B}" type="presParOf" srcId="{94CB3342-0304-43DE-9BA6-874DD2782C89}" destId="{8BB4D729-11B0-4DE0-8757-A08F970C248A}" srcOrd="1" destOrd="0" presId="urn:microsoft.com/office/officeart/2005/8/layout/orgChart1"/>
    <dgm:cxn modelId="{B119A353-14D6-4176-81D8-513F6834A6A8}" type="presParOf" srcId="{8F8FE874-94D7-4386-A177-F10EB93285A8}" destId="{477C9BE6-A894-43F9-9B7F-3AC804776EC1}" srcOrd="1" destOrd="0" presId="urn:microsoft.com/office/officeart/2005/8/layout/orgChart1"/>
    <dgm:cxn modelId="{3506D399-0902-4956-A00C-2B643242AC27}" type="presParOf" srcId="{477C9BE6-A894-43F9-9B7F-3AC804776EC1}" destId="{FA0439AF-E709-473A-BA72-B760D1D3D893}" srcOrd="0" destOrd="0" presId="urn:microsoft.com/office/officeart/2005/8/layout/orgChart1"/>
    <dgm:cxn modelId="{2112CBBA-F214-48E1-9DA8-AAF6E1E497F1}" type="presParOf" srcId="{477C9BE6-A894-43F9-9B7F-3AC804776EC1}" destId="{DD856EB5-9E66-4A17-B9C9-8F973C3CF00A}" srcOrd="1" destOrd="0" presId="urn:microsoft.com/office/officeart/2005/8/layout/orgChart1"/>
    <dgm:cxn modelId="{876403F6-5FA3-4793-B0FB-AF92042E5535}" type="presParOf" srcId="{DD856EB5-9E66-4A17-B9C9-8F973C3CF00A}" destId="{28A77536-8AB7-4B91-BF20-1D1B6999C4CD}" srcOrd="0" destOrd="0" presId="urn:microsoft.com/office/officeart/2005/8/layout/orgChart1"/>
    <dgm:cxn modelId="{69E7D52C-B296-4B58-B1D2-1C3E871DCA64}" type="presParOf" srcId="{28A77536-8AB7-4B91-BF20-1D1B6999C4CD}" destId="{CC2A98E0-B19F-4E50-9F38-0D0A04EAA5B7}" srcOrd="0" destOrd="0" presId="urn:microsoft.com/office/officeart/2005/8/layout/orgChart1"/>
    <dgm:cxn modelId="{D82AEC7E-FF9C-445A-B7A9-AF352A16112E}" type="presParOf" srcId="{28A77536-8AB7-4B91-BF20-1D1B6999C4CD}" destId="{95BC2B30-0DB9-4154-83AD-AF1A59C5C5FA}" srcOrd="1" destOrd="0" presId="urn:microsoft.com/office/officeart/2005/8/layout/orgChart1"/>
    <dgm:cxn modelId="{3D0BA91E-A8A8-4C78-B49C-F11354362968}" type="presParOf" srcId="{DD856EB5-9E66-4A17-B9C9-8F973C3CF00A}" destId="{047C06B2-65B9-452D-AD44-703EF08DD6A5}" srcOrd="1" destOrd="0" presId="urn:microsoft.com/office/officeart/2005/8/layout/orgChart1"/>
    <dgm:cxn modelId="{991D1040-8715-4520-AF51-F9FB9CE3603B}" type="presParOf" srcId="{DD856EB5-9E66-4A17-B9C9-8F973C3CF00A}" destId="{78C11D6E-02E5-47B3-B367-7998E0DC5D01}" srcOrd="2" destOrd="0" presId="urn:microsoft.com/office/officeart/2005/8/layout/orgChart1"/>
    <dgm:cxn modelId="{A69DCD70-373E-4FE1-A1D6-426D43F79F3B}" type="presParOf" srcId="{477C9BE6-A894-43F9-9B7F-3AC804776EC1}" destId="{4500B307-3F86-4C06-B0C2-A4734727D2DE}" srcOrd="2" destOrd="0" presId="urn:microsoft.com/office/officeart/2005/8/layout/orgChart1"/>
    <dgm:cxn modelId="{FFF4969E-CA7B-4D85-B6FF-8BF8ACBA611E}" type="presParOf" srcId="{477C9BE6-A894-43F9-9B7F-3AC804776EC1}" destId="{68D994C8-4716-4E34-A787-67E92B6AEFF8}" srcOrd="3" destOrd="0" presId="urn:microsoft.com/office/officeart/2005/8/layout/orgChart1"/>
    <dgm:cxn modelId="{2DE1C605-65D9-4B88-A6D1-63F6E7FAAFC9}" type="presParOf" srcId="{68D994C8-4716-4E34-A787-67E92B6AEFF8}" destId="{AB5DAB2F-A828-427B-987E-2D9EE0758E2A}" srcOrd="0" destOrd="0" presId="urn:microsoft.com/office/officeart/2005/8/layout/orgChart1"/>
    <dgm:cxn modelId="{C22856A1-39BD-48C1-9F58-A243AAC52BEC}" type="presParOf" srcId="{AB5DAB2F-A828-427B-987E-2D9EE0758E2A}" destId="{4F7BFD98-CC97-4AC2-A0E5-47A1391F2F4C}" srcOrd="0" destOrd="0" presId="urn:microsoft.com/office/officeart/2005/8/layout/orgChart1"/>
    <dgm:cxn modelId="{84B3F2CA-2349-445A-A541-201FC1A7A92D}" type="presParOf" srcId="{AB5DAB2F-A828-427B-987E-2D9EE0758E2A}" destId="{632DD9C9-A918-4870-B33D-4B944675D8EB}" srcOrd="1" destOrd="0" presId="urn:microsoft.com/office/officeart/2005/8/layout/orgChart1"/>
    <dgm:cxn modelId="{E475C161-A5E5-4151-A076-20CCC8380A0D}" type="presParOf" srcId="{68D994C8-4716-4E34-A787-67E92B6AEFF8}" destId="{A2C2F67B-F1EF-4442-9F35-DC35210C9A13}" srcOrd="1" destOrd="0" presId="urn:microsoft.com/office/officeart/2005/8/layout/orgChart1"/>
    <dgm:cxn modelId="{C6515AFE-8D7C-4F08-949E-8CF37BF8BDEB}" type="presParOf" srcId="{68D994C8-4716-4E34-A787-67E92B6AEFF8}" destId="{C862B09A-092D-487F-823B-AEFCADD2630E}" srcOrd="2" destOrd="0" presId="urn:microsoft.com/office/officeart/2005/8/layout/orgChart1"/>
    <dgm:cxn modelId="{7637B53F-D90F-46D6-977C-1467BF9FB93B}" type="presParOf" srcId="{477C9BE6-A894-43F9-9B7F-3AC804776EC1}" destId="{72B96357-6E44-47D7-BE34-518054577C9B}" srcOrd="4" destOrd="0" presId="urn:microsoft.com/office/officeart/2005/8/layout/orgChart1"/>
    <dgm:cxn modelId="{88EE868D-6449-4ECE-AD67-D0C1CA5B1ED7}" type="presParOf" srcId="{477C9BE6-A894-43F9-9B7F-3AC804776EC1}" destId="{4CE6D744-1F08-45E5-98C4-524CB257F897}" srcOrd="5" destOrd="0" presId="urn:microsoft.com/office/officeart/2005/8/layout/orgChart1"/>
    <dgm:cxn modelId="{05710FC4-32F5-4844-9E7E-1906ED81C955}" type="presParOf" srcId="{4CE6D744-1F08-45E5-98C4-524CB257F897}" destId="{5BF2E21B-7E0F-4522-AAEA-0AD55C10095B}" srcOrd="0" destOrd="0" presId="urn:microsoft.com/office/officeart/2005/8/layout/orgChart1"/>
    <dgm:cxn modelId="{23221774-AACF-49F4-835C-ECA3D557A69D}" type="presParOf" srcId="{5BF2E21B-7E0F-4522-AAEA-0AD55C10095B}" destId="{CB5127E2-F86A-44B3-9CBE-297EFB24B5FD}" srcOrd="0" destOrd="0" presId="urn:microsoft.com/office/officeart/2005/8/layout/orgChart1"/>
    <dgm:cxn modelId="{46EBEB0A-63A2-4AF1-84F0-70387831206A}" type="presParOf" srcId="{5BF2E21B-7E0F-4522-AAEA-0AD55C10095B}" destId="{0006479D-5497-49EB-8266-F3CAB09D6083}" srcOrd="1" destOrd="0" presId="urn:microsoft.com/office/officeart/2005/8/layout/orgChart1"/>
    <dgm:cxn modelId="{02E5AFF5-F979-4A22-B004-3BEEFB51746C}" type="presParOf" srcId="{4CE6D744-1F08-45E5-98C4-524CB257F897}" destId="{FAAA73FF-4F05-4354-BEF4-8B9353DF540C}" srcOrd="1" destOrd="0" presId="urn:microsoft.com/office/officeart/2005/8/layout/orgChart1"/>
    <dgm:cxn modelId="{AB3FC507-472B-4261-9289-F572A8D09051}" type="presParOf" srcId="{4CE6D744-1F08-45E5-98C4-524CB257F897}" destId="{A4D04546-D4CE-4123-B6B4-7DA5D7429250}" srcOrd="2" destOrd="0" presId="urn:microsoft.com/office/officeart/2005/8/layout/orgChart1"/>
    <dgm:cxn modelId="{6192C145-67E7-42BB-B5BD-40A8F2379CE1}" type="presParOf" srcId="{8F8FE874-94D7-4386-A177-F10EB93285A8}" destId="{5EE384EB-4CF1-4B17-9E6E-D42D950B9332}" srcOrd="2" destOrd="0" presId="urn:microsoft.com/office/officeart/2005/8/layout/orgChart1"/>
    <dgm:cxn modelId="{36AB2FC9-8825-46E4-96C2-EE4EA78F30B0}" type="presParOf" srcId="{FCA77571-D03F-4734-8798-30ACBD446FCA}" destId="{C99F0041-F1E7-4243-A26B-08AA5D859F12}" srcOrd="4" destOrd="0" presId="urn:microsoft.com/office/officeart/2005/8/layout/orgChart1"/>
    <dgm:cxn modelId="{116C08A2-8C8B-41CE-9C9B-B8FC709986FB}" type="presParOf" srcId="{FCA77571-D03F-4734-8798-30ACBD446FCA}" destId="{1D084CEF-ABE0-4914-B4E0-593486495AF9}" srcOrd="5" destOrd="0" presId="urn:microsoft.com/office/officeart/2005/8/layout/orgChart1"/>
    <dgm:cxn modelId="{06889E29-4414-4E94-AB55-6FE0496570DF}" type="presParOf" srcId="{1D084CEF-ABE0-4914-B4E0-593486495AF9}" destId="{57CE9034-4C5C-4948-8A00-6DDEF936D041}" srcOrd="0" destOrd="0" presId="urn:microsoft.com/office/officeart/2005/8/layout/orgChart1"/>
    <dgm:cxn modelId="{7660CB3F-0D34-4686-8892-7117190392E7}" type="presParOf" srcId="{57CE9034-4C5C-4948-8A00-6DDEF936D041}" destId="{D5A629F6-A2A2-4E9A-B026-7582B7B028B2}" srcOrd="0" destOrd="0" presId="urn:microsoft.com/office/officeart/2005/8/layout/orgChart1"/>
    <dgm:cxn modelId="{407AEE04-FFF5-4FC9-899B-93B46C3D8EC0}" type="presParOf" srcId="{57CE9034-4C5C-4948-8A00-6DDEF936D041}" destId="{2770328C-5DB7-413A-AAE8-5979FF18E4DB}" srcOrd="1" destOrd="0" presId="urn:microsoft.com/office/officeart/2005/8/layout/orgChart1"/>
    <dgm:cxn modelId="{0FE4F656-6126-406C-AC53-C4BF7C2D583C}" type="presParOf" srcId="{1D084CEF-ABE0-4914-B4E0-593486495AF9}" destId="{FBAE23A0-4E5C-4A1A-8C70-02E0E2FA5C12}" srcOrd="1" destOrd="0" presId="urn:microsoft.com/office/officeart/2005/8/layout/orgChart1"/>
    <dgm:cxn modelId="{6ED743E5-3001-4DCD-818F-D47DF25B6A75}" type="presParOf" srcId="{FBAE23A0-4E5C-4A1A-8C70-02E0E2FA5C12}" destId="{DEF2622E-9412-4943-8439-A2740A78ECFE}" srcOrd="0" destOrd="0" presId="urn:microsoft.com/office/officeart/2005/8/layout/orgChart1"/>
    <dgm:cxn modelId="{DB5775ED-A547-470F-B7C0-6E4D7E69B112}" type="presParOf" srcId="{FBAE23A0-4E5C-4A1A-8C70-02E0E2FA5C12}" destId="{5380F15A-9347-495E-B72F-DBBF01F128E2}" srcOrd="1" destOrd="0" presId="urn:microsoft.com/office/officeart/2005/8/layout/orgChart1"/>
    <dgm:cxn modelId="{D74EFD65-9F32-4B34-9710-895533817CA9}" type="presParOf" srcId="{5380F15A-9347-495E-B72F-DBBF01F128E2}" destId="{21542E2B-77A4-40EA-B053-8B234E9EE87E}" srcOrd="0" destOrd="0" presId="urn:microsoft.com/office/officeart/2005/8/layout/orgChart1"/>
    <dgm:cxn modelId="{C8ED3800-AD6D-4F2A-84D9-D24B34A8309F}" type="presParOf" srcId="{21542E2B-77A4-40EA-B053-8B234E9EE87E}" destId="{0D08AAEB-7F3E-4DA5-A3BF-B006AE304341}" srcOrd="0" destOrd="0" presId="urn:microsoft.com/office/officeart/2005/8/layout/orgChart1"/>
    <dgm:cxn modelId="{480B285C-F0CF-4AB1-AD0D-C86ABDDE17C5}" type="presParOf" srcId="{21542E2B-77A4-40EA-B053-8B234E9EE87E}" destId="{789E6FA3-693D-476F-B53F-67680EEA08F0}" srcOrd="1" destOrd="0" presId="urn:microsoft.com/office/officeart/2005/8/layout/orgChart1"/>
    <dgm:cxn modelId="{0941AF5A-DB3C-453D-B97E-BAA0235EA7EB}" type="presParOf" srcId="{5380F15A-9347-495E-B72F-DBBF01F128E2}" destId="{654A1A34-20BF-4031-B9F7-A4AF27BF0D71}" srcOrd="1" destOrd="0" presId="urn:microsoft.com/office/officeart/2005/8/layout/orgChart1"/>
    <dgm:cxn modelId="{66F9BCCA-9725-4006-88E2-267E4725B021}" type="presParOf" srcId="{5380F15A-9347-495E-B72F-DBBF01F128E2}" destId="{A7D3BB93-446C-4FF0-B023-0DCF38BA207E}" srcOrd="2" destOrd="0" presId="urn:microsoft.com/office/officeart/2005/8/layout/orgChart1"/>
    <dgm:cxn modelId="{55FE3253-5965-475C-960E-F0C20E673D9F}" type="presParOf" srcId="{FBAE23A0-4E5C-4A1A-8C70-02E0E2FA5C12}" destId="{9EE21A2A-7121-4384-B25F-1D181AA4E81D}" srcOrd="2" destOrd="0" presId="urn:microsoft.com/office/officeart/2005/8/layout/orgChart1"/>
    <dgm:cxn modelId="{3373896F-93B3-42F3-B326-24E1E84DA414}" type="presParOf" srcId="{FBAE23A0-4E5C-4A1A-8C70-02E0E2FA5C12}" destId="{31CCE6D9-610A-40CD-99DC-FFC214691EFF}" srcOrd="3" destOrd="0" presId="urn:microsoft.com/office/officeart/2005/8/layout/orgChart1"/>
    <dgm:cxn modelId="{1DD842B7-E196-46BE-86B6-151A4BF0C268}" type="presParOf" srcId="{31CCE6D9-610A-40CD-99DC-FFC214691EFF}" destId="{47A65B1B-1734-4353-A79D-B2484063CB73}" srcOrd="0" destOrd="0" presId="urn:microsoft.com/office/officeart/2005/8/layout/orgChart1"/>
    <dgm:cxn modelId="{273E463E-024B-4C22-A440-3FCF4C782971}" type="presParOf" srcId="{47A65B1B-1734-4353-A79D-B2484063CB73}" destId="{A849E156-35A2-4BDF-A39E-EE7FC423C0BF}" srcOrd="0" destOrd="0" presId="urn:microsoft.com/office/officeart/2005/8/layout/orgChart1"/>
    <dgm:cxn modelId="{AC8307DE-91F4-422F-8705-3B911FE8DA07}" type="presParOf" srcId="{47A65B1B-1734-4353-A79D-B2484063CB73}" destId="{35F307E9-C08A-4505-BCC0-205E01BFAC34}" srcOrd="1" destOrd="0" presId="urn:microsoft.com/office/officeart/2005/8/layout/orgChart1"/>
    <dgm:cxn modelId="{F57E11EE-FCB0-4E64-A7B5-BC7A03B056F4}" type="presParOf" srcId="{31CCE6D9-610A-40CD-99DC-FFC214691EFF}" destId="{A8633D4E-C472-4D0C-B5A7-D3205290C651}" srcOrd="1" destOrd="0" presId="urn:microsoft.com/office/officeart/2005/8/layout/orgChart1"/>
    <dgm:cxn modelId="{45351EB4-E8E7-4E70-9D84-001810B55F5D}" type="presParOf" srcId="{31CCE6D9-610A-40CD-99DC-FFC214691EFF}" destId="{17856AF7-1C9B-43F3-861B-55DDA582324A}" srcOrd="2" destOrd="0" presId="urn:microsoft.com/office/officeart/2005/8/layout/orgChart1"/>
    <dgm:cxn modelId="{98A4BDA1-0E15-4715-A184-3E44C42FB292}" type="presParOf" srcId="{FBAE23A0-4E5C-4A1A-8C70-02E0E2FA5C12}" destId="{6A5D50C4-1D35-493B-B1E5-786647F81160}" srcOrd="4" destOrd="0" presId="urn:microsoft.com/office/officeart/2005/8/layout/orgChart1"/>
    <dgm:cxn modelId="{DF6F1F0B-D76D-4D02-9A64-C463D04FCC79}" type="presParOf" srcId="{FBAE23A0-4E5C-4A1A-8C70-02E0E2FA5C12}" destId="{56126F46-5DBB-49BE-9149-8C0B7499D331}" srcOrd="5" destOrd="0" presId="urn:microsoft.com/office/officeart/2005/8/layout/orgChart1"/>
    <dgm:cxn modelId="{829480F4-327F-4928-ADE0-B2D0C79294E4}" type="presParOf" srcId="{56126F46-5DBB-49BE-9149-8C0B7499D331}" destId="{62846B9A-B610-4276-8D2D-D00EC69BB656}" srcOrd="0" destOrd="0" presId="urn:microsoft.com/office/officeart/2005/8/layout/orgChart1"/>
    <dgm:cxn modelId="{FE0D11FF-845E-4635-BCB3-0CC54866C736}" type="presParOf" srcId="{62846B9A-B610-4276-8D2D-D00EC69BB656}" destId="{A2CAE4BC-CA00-43E3-851D-DC4B3AF4D7AA}" srcOrd="0" destOrd="0" presId="urn:microsoft.com/office/officeart/2005/8/layout/orgChart1"/>
    <dgm:cxn modelId="{4F66DA58-B493-4434-8ECB-3D6C5B04813D}" type="presParOf" srcId="{62846B9A-B610-4276-8D2D-D00EC69BB656}" destId="{37651BD0-0C78-45D3-8AE2-18BBB8D3550A}" srcOrd="1" destOrd="0" presId="urn:microsoft.com/office/officeart/2005/8/layout/orgChart1"/>
    <dgm:cxn modelId="{3665C797-E487-43DC-A3E5-5700AA34CC20}" type="presParOf" srcId="{56126F46-5DBB-49BE-9149-8C0B7499D331}" destId="{D7733CB9-ECF9-4872-86C7-DFACEB96BEFA}" srcOrd="1" destOrd="0" presId="urn:microsoft.com/office/officeart/2005/8/layout/orgChart1"/>
    <dgm:cxn modelId="{236A2919-36AD-4839-BC65-52EC9E315A0B}" type="presParOf" srcId="{56126F46-5DBB-49BE-9149-8C0B7499D331}" destId="{660198FE-DD43-4EE6-8A89-BA3115631677}" srcOrd="2" destOrd="0" presId="urn:microsoft.com/office/officeart/2005/8/layout/orgChart1"/>
    <dgm:cxn modelId="{80E76F55-A2C2-40DA-AC4E-2EB5F020581E}" type="presParOf" srcId="{1D084CEF-ABE0-4914-B4E0-593486495AF9}" destId="{DA78606E-D2AB-48EE-AA01-35BF90870C5B}" srcOrd="2" destOrd="0" presId="urn:microsoft.com/office/officeart/2005/8/layout/orgChart1"/>
    <dgm:cxn modelId="{940390FE-658C-41E0-B24B-A25B7C1C3D91}" type="presParOf" srcId="{70FE7149-D385-4B0F-AE3E-93DCCAAD9FCA}" destId="{232B612C-6183-43AC-A385-A07C01311462}" srcOrd="2" destOrd="0" presId="urn:microsoft.com/office/officeart/2005/8/layout/orgChart1"/>
    <dgm:cxn modelId="{964A4ACA-7E4B-4299-B4CD-629D5A83DACF}" type="presParOf" srcId="{A3ED6FA1-78B7-417A-84E7-71A5625AD852}" destId="{2B7A4C1A-076B-46DF-A04D-99C6F599BD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B0C12A-6BCB-4620-9F10-A5E685D253A9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5FB713B6-1641-4102-9AFD-DA34BCE97C2D}">
      <dgm:prSet phldrT="[テキスト]" phldr="1"/>
      <dgm:spPr/>
      <dgm:t>
        <a:bodyPr/>
        <a:lstStyle/>
        <a:p>
          <a:endParaRPr kumimoji="1" lang="ja-JP" altLang="en-US"/>
        </a:p>
      </dgm:t>
    </dgm:pt>
    <dgm:pt modelId="{5804C610-8B5E-45E7-B724-B498CB68E0F4}" type="parTrans" cxnId="{46FF4B16-D246-4B19-AE2F-62E9460E25BD}">
      <dgm:prSet/>
      <dgm:spPr/>
      <dgm:t>
        <a:bodyPr/>
        <a:lstStyle/>
        <a:p>
          <a:endParaRPr kumimoji="1" lang="ja-JP" altLang="en-US"/>
        </a:p>
      </dgm:t>
    </dgm:pt>
    <dgm:pt modelId="{76FCD5AF-9923-42FD-8B0B-6AB68B43F14C}" type="sibTrans" cxnId="{46FF4B16-D246-4B19-AE2F-62E9460E25BD}">
      <dgm:prSet/>
      <dgm:spPr/>
      <dgm:t>
        <a:bodyPr/>
        <a:lstStyle/>
        <a:p>
          <a:endParaRPr kumimoji="1" lang="ja-JP" altLang="en-US"/>
        </a:p>
      </dgm:t>
    </dgm:pt>
    <dgm:pt modelId="{BB6C7DAF-1F07-4604-869B-3BA84E4B3329}">
      <dgm:prSet phldrT="[テキスト]" phldr="1"/>
      <dgm:spPr/>
      <dgm:t>
        <a:bodyPr/>
        <a:lstStyle/>
        <a:p>
          <a:endParaRPr kumimoji="1" lang="ja-JP" altLang="en-US"/>
        </a:p>
      </dgm:t>
    </dgm:pt>
    <dgm:pt modelId="{8B087CFF-C730-43FF-BE30-506CCA923674}" type="parTrans" cxnId="{EE709C4A-8D5F-4D15-B674-4788981A238B}">
      <dgm:prSet/>
      <dgm:spPr/>
      <dgm:t>
        <a:bodyPr/>
        <a:lstStyle/>
        <a:p>
          <a:endParaRPr kumimoji="1" lang="ja-JP" altLang="en-US"/>
        </a:p>
      </dgm:t>
    </dgm:pt>
    <dgm:pt modelId="{DE2F0293-03CF-41B3-A9FF-4CE2D150FB0F}" type="sibTrans" cxnId="{EE709C4A-8D5F-4D15-B674-4788981A238B}">
      <dgm:prSet/>
      <dgm:spPr/>
      <dgm:t>
        <a:bodyPr/>
        <a:lstStyle/>
        <a:p>
          <a:endParaRPr kumimoji="1" lang="ja-JP" altLang="en-US"/>
        </a:p>
      </dgm:t>
    </dgm:pt>
    <dgm:pt modelId="{5DC6BF41-A26A-4F36-9FC4-817DEF378020}">
      <dgm:prSet phldrT="[テキスト]" phldr="1"/>
      <dgm:spPr/>
      <dgm:t>
        <a:bodyPr/>
        <a:lstStyle/>
        <a:p>
          <a:endParaRPr kumimoji="1" lang="ja-JP" altLang="en-US"/>
        </a:p>
      </dgm:t>
    </dgm:pt>
    <dgm:pt modelId="{4832077E-9B2E-48DC-BA1A-CA9C263C0456}" type="parTrans" cxnId="{C519F7B6-5AF9-4802-B924-A0F3FAF390DA}">
      <dgm:prSet/>
      <dgm:spPr/>
      <dgm:t>
        <a:bodyPr/>
        <a:lstStyle/>
        <a:p>
          <a:endParaRPr kumimoji="1" lang="ja-JP" altLang="en-US"/>
        </a:p>
      </dgm:t>
    </dgm:pt>
    <dgm:pt modelId="{9BD17828-F6C0-4C0F-A1E8-707C55A045ED}" type="sibTrans" cxnId="{C519F7B6-5AF9-4802-B924-A0F3FAF390DA}">
      <dgm:prSet/>
      <dgm:spPr/>
      <dgm:t>
        <a:bodyPr/>
        <a:lstStyle/>
        <a:p>
          <a:endParaRPr kumimoji="1" lang="ja-JP" altLang="en-US"/>
        </a:p>
      </dgm:t>
    </dgm:pt>
    <dgm:pt modelId="{1926CDF7-60C1-4BDC-A432-E4A0F074AD46}">
      <dgm:prSet phldrT="[テキスト]" phldr="1"/>
      <dgm:spPr/>
      <dgm:t>
        <a:bodyPr/>
        <a:lstStyle/>
        <a:p>
          <a:endParaRPr kumimoji="1" lang="ja-JP" altLang="en-US"/>
        </a:p>
      </dgm:t>
    </dgm:pt>
    <dgm:pt modelId="{340B169F-2631-43B0-87FB-F916621BA3E2}" type="parTrans" cxnId="{2164DAEB-F882-4E7D-87D6-96480002553F}">
      <dgm:prSet/>
      <dgm:spPr/>
      <dgm:t>
        <a:bodyPr/>
        <a:lstStyle/>
        <a:p>
          <a:endParaRPr kumimoji="1" lang="ja-JP" altLang="en-US"/>
        </a:p>
      </dgm:t>
    </dgm:pt>
    <dgm:pt modelId="{CA134C69-99FD-4E11-8B57-7A939BAF83DD}" type="sibTrans" cxnId="{2164DAEB-F882-4E7D-87D6-96480002553F}">
      <dgm:prSet/>
      <dgm:spPr/>
      <dgm:t>
        <a:bodyPr/>
        <a:lstStyle/>
        <a:p>
          <a:endParaRPr kumimoji="1" lang="ja-JP" altLang="en-US"/>
        </a:p>
      </dgm:t>
    </dgm:pt>
    <dgm:pt modelId="{E0A93414-B2CA-419C-B6E4-2B8E436C5EFC}">
      <dgm:prSet/>
      <dgm:spPr/>
      <dgm:t>
        <a:bodyPr/>
        <a:lstStyle/>
        <a:p>
          <a:endParaRPr kumimoji="1" lang="ja-JP" altLang="en-US"/>
        </a:p>
      </dgm:t>
    </dgm:pt>
    <dgm:pt modelId="{3B27687D-B636-4A0B-8F19-A6A1BA272B4D}" type="parTrans" cxnId="{6B607327-7D2B-4B16-AF7E-549912DE37C2}">
      <dgm:prSet/>
      <dgm:spPr/>
      <dgm:t>
        <a:bodyPr/>
        <a:lstStyle/>
        <a:p>
          <a:endParaRPr kumimoji="1" lang="ja-JP" altLang="en-US"/>
        </a:p>
      </dgm:t>
    </dgm:pt>
    <dgm:pt modelId="{C80C00CB-FB60-4876-9C43-DD231E733DC7}" type="sibTrans" cxnId="{6B607327-7D2B-4B16-AF7E-549912DE37C2}">
      <dgm:prSet/>
      <dgm:spPr/>
      <dgm:t>
        <a:bodyPr/>
        <a:lstStyle/>
        <a:p>
          <a:endParaRPr kumimoji="1" lang="ja-JP" altLang="en-US"/>
        </a:p>
      </dgm:t>
    </dgm:pt>
    <dgm:pt modelId="{325A150E-53B9-4418-9204-C37793B7307B}">
      <dgm:prSet/>
      <dgm:spPr/>
      <dgm:t>
        <a:bodyPr/>
        <a:lstStyle/>
        <a:p>
          <a:endParaRPr kumimoji="1" lang="ja-JP" altLang="en-US"/>
        </a:p>
      </dgm:t>
    </dgm:pt>
    <dgm:pt modelId="{FF3C8F99-C202-43C3-A1F9-74B0313A2B32}" type="parTrans" cxnId="{2CAB352E-0D3E-4CD2-900F-22FC621D221E}">
      <dgm:prSet/>
      <dgm:spPr/>
      <dgm:t>
        <a:bodyPr/>
        <a:lstStyle/>
        <a:p>
          <a:endParaRPr kumimoji="1" lang="ja-JP" altLang="en-US"/>
        </a:p>
      </dgm:t>
    </dgm:pt>
    <dgm:pt modelId="{9554C8D0-3464-42C1-A755-443D3040C078}" type="sibTrans" cxnId="{2CAB352E-0D3E-4CD2-900F-22FC621D221E}">
      <dgm:prSet/>
      <dgm:spPr/>
      <dgm:t>
        <a:bodyPr/>
        <a:lstStyle/>
        <a:p>
          <a:endParaRPr kumimoji="1" lang="ja-JP" altLang="en-US"/>
        </a:p>
      </dgm:t>
    </dgm:pt>
    <dgm:pt modelId="{44BF5166-3933-4340-A2AA-5DB84DF2C764}">
      <dgm:prSet/>
      <dgm:spPr/>
      <dgm:t>
        <a:bodyPr/>
        <a:lstStyle/>
        <a:p>
          <a:endParaRPr kumimoji="1" lang="ja-JP" altLang="en-US"/>
        </a:p>
      </dgm:t>
    </dgm:pt>
    <dgm:pt modelId="{92429506-598E-4372-821D-A988F5BC8CF6}" type="parTrans" cxnId="{FB2D1815-F79E-4416-A5DA-4CCE6BD019C6}">
      <dgm:prSet/>
      <dgm:spPr/>
      <dgm:t>
        <a:bodyPr/>
        <a:lstStyle/>
        <a:p>
          <a:endParaRPr kumimoji="1" lang="ja-JP" altLang="en-US"/>
        </a:p>
      </dgm:t>
    </dgm:pt>
    <dgm:pt modelId="{1EE44426-7134-47EE-BF1C-47CA4494C9DB}" type="sibTrans" cxnId="{FB2D1815-F79E-4416-A5DA-4CCE6BD019C6}">
      <dgm:prSet/>
      <dgm:spPr/>
      <dgm:t>
        <a:bodyPr/>
        <a:lstStyle/>
        <a:p>
          <a:endParaRPr kumimoji="1" lang="ja-JP" altLang="en-US"/>
        </a:p>
      </dgm:t>
    </dgm:pt>
    <dgm:pt modelId="{31644A7C-B627-4D4A-80BC-FE5CCF3155F6}">
      <dgm:prSet/>
      <dgm:spPr/>
      <dgm:t>
        <a:bodyPr/>
        <a:lstStyle/>
        <a:p>
          <a:endParaRPr kumimoji="1" lang="ja-JP" altLang="en-US"/>
        </a:p>
      </dgm:t>
    </dgm:pt>
    <dgm:pt modelId="{494BC7DB-FE5D-48C1-8714-B7E00BD94766}" type="parTrans" cxnId="{F36E8B99-2312-43EE-A306-F87F6D6A16DA}">
      <dgm:prSet/>
      <dgm:spPr/>
      <dgm:t>
        <a:bodyPr/>
        <a:lstStyle/>
        <a:p>
          <a:endParaRPr kumimoji="1" lang="ja-JP" altLang="en-US"/>
        </a:p>
      </dgm:t>
    </dgm:pt>
    <dgm:pt modelId="{70A58B8F-E499-4F84-9B9A-9098AB9B56FD}" type="sibTrans" cxnId="{F36E8B99-2312-43EE-A306-F87F6D6A16DA}">
      <dgm:prSet/>
      <dgm:spPr/>
      <dgm:t>
        <a:bodyPr/>
        <a:lstStyle/>
        <a:p>
          <a:endParaRPr kumimoji="1" lang="ja-JP" altLang="en-US"/>
        </a:p>
      </dgm:t>
    </dgm:pt>
    <dgm:pt modelId="{2C4A3753-C572-4CE8-BB57-2C63EAB820C0}">
      <dgm:prSet/>
      <dgm:spPr/>
      <dgm:t>
        <a:bodyPr/>
        <a:lstStyle/>
        <a:p>
          <a:endParaRPr kumimoji="1" lang="ja-JP" altLang="en-US"/>
        </a:p>
      </dgm:t>
    </dgm:pt>
    <dgm:pt modelId="{DC295C28-E3D0-466A-8A83-C879C183D366}" type="parTrans" cxnId="{3D32B260-5FB0-4F84-8563-085FD0EE46B9}">
      <dgm:prSet/>
      <dgm:spPr/>
      <dgm:t>
        <a:bodyPr/>
        <a:lstStyle/>
        <a:p>
          <a:endParaRPr kumimoji="1" lang="ja-JP" altLang="en-US"/>
        </a:p>
      </dgm:t>
    </dgm:pt>
    <dgm:pt modelId="{3A52779B-3A02-4D11-B1C6-6AF975283A1B}" type="sibTrans" cxnId="{3D32B260-5FB0-4F84-8563-085FD0EE46B9}">
      <dgm:prSet/>
      <dgm:spPr/>
      <dgm:t>
        <a:bodyPr/>
        <a:lstStyle/>
        <a:p>
          <a:endParaRPr kumimoji="1" lang="ja-JP" altLang="en-US"/>
        </a:p>
      </dgm:t>
    </dgm:pt>
    <dgm:pt modelId="{0EC539B8-4DE9-4E95-961A-41E263D9DB63}">
      <dgm:prSet/>
      <dgm:spPr/>
      <dgm:t>
        <a:bodyPr/>
        <a:lstStyle/>
        <a:p>
          <a:endParaRPr kumimoji="1" lang="ja-JP" altLang="en-US"/>
        </a:p>
      </dgm:t>
    </dgm:pt>
    <dgm:pt modelId="{B27DB548-01BE-4F85-B602-F99E36C51449}" type="parTrans" cxnId="{3CB82476-2BE0-49ED-B0BA-F8AFB9447904}">
      <dgm:prSet/>
      <dgm:spPr/>
      <dgm:t>
        <a:bodyPr/>
        <a:lstStyle/>
        <a:p>
          <a:endParaRPr kumimoji="1" lang="ja-JP" altLang="en-US"/>
        </a:p>
      </dgm:t>
    </dgm:pt>
    <dgm:pt modelId="{7D6F4B43-5AE6-4800-B2CD-F74EAF092AC6}" type="sibTrans" cxnId="{3CB82476-2BE0-49ED-B0BA-F8AFB9447904}">
      <dgm:prSet/>
      <dgm:spPr/>
      <dgm:t>
        <a:bodyPr/>
        <a:lstStyle/>
        <a:p>
          <a:endParaRPr kumimoji="1" lang="ja-JP" altLang="en-US"/>
        </a:p>
      </dgm:t>
    </dgm:pt>
    <dgm:pt modelId="{5BAC4292-2AB1-469A-8C3F-2FF4DE364E9A}">
      <dgm:prSet/>
      <dgm:spPr/>
      <dgm:t>
        <a:bodyPr/>
        <a:lstStyle/>
        <a:p>
          <a:endParaRPr kumimoji="1" lang="ja-JP" altLang="en-US"/>
        </a:p>
      </dgm:t>
    </dgm:pt>
    <dgm:pt modelId="{F6CF1C44-3196-4692-976E-0A8BDD7783B1}" type="parTrans" cxnId="{B396D667-A43A-4E95-9E27-33B731115838}">
      <dgm:prSet/>
      <dgm:spPr/>
      <dgm:t>
        <a:bodyPr/>
        <a:lstStyle/>
        <a:p>
          <a:endParaRPr kumimoji="1" lang="ja-JP" altLang="en-US"/>
        </a:p>
      </dgm:t>
    </dgm:pt>
    <dgm:pt modelId="{2071E2CF-47B3-44BC-AC4B-36316468D678}" type="sibTrans" cxnId="{B396D667-A43A-4E95-9E27-33B731115838}">
      <dgm:prSet/>
      <dgm:spPr/>
      <dgm:t>
        <a:bodyPr/>
        <a:lstStyle/>
        <a:p>
          <a:endParaRPr kumimoji="1" lang="ja-JP" altLang="en-US"/>
        </a:p>
      </dgm:t>
    </dgm:pt>
    <dgm:pt modelId="{7DFAB88D-F5B1-4085-8500-42EC160FA1F4}">
      <dgm:prSet/>
      <dgm:spPr/>
      <dgm:t>
        <a:bodyPr/>
        <a:lstStyle/>
        <a:p>
          <a:endParaRPr kumimoji="1" lang="ja-JP" altLang="en-US"/>
        </a:p>
      </dgm:t>
    </dgm:pt>
    <dgm:pt modelId="{6A567E0B-0DEF-4667-960A-31E4B099BD7B}" type="parTrans" cxnId="{62B59A47-3EDA-4EA3-919D-147E0A814567}">
      <dgm:prSet/>
      <dgm:spPr/>
      <dgm:t>
        <a:bodyPr/>
        <a:lstStyle/>
        <a:p>
          <a:endParaRPr kumimoji="1" lang="ja-JP" altLang="en-US"/>
        </a:p>
      </dgm:t>
    </dgm:pt>
    <dgm:pt modelId="{7CB2E351-C619-452D-BA7D-07DA28351C7E}" type="sibTrans" cxnId="{62B59A47-3EDA-4EA3-919D-147E0A814567}">
      <dgm:prSet/>
      <dgm:spPr/>
      <dgm:t>
        <a:bodyPr/>
        <a:lstStyle/>
        <a:p>
          <a:endParaRPr kumimoji="1" lang="ja-JP" altLang="en-US"/>
        </a:p>
      </dgm:t>
    </dgm:pt>
    <dgm:pt modelId="{64280921-338F-4867-84C9-D1F579848392}">
      <dgm:prSet/>
      <dgm:spPr/>
      <dgm:t>
        <a:bodyPr/>
        <a:lstStyle/>
        <a:p>
          <a:endParaRPr kumimoji="1" lang="ja-JP" altLang="en-US"/>
        </a:p>
      </dgm:t>
    </dgm:pt>
    <dgm:pt modelId="{BA4B5CFD-1867-40F8-837A-461883D8060A}" type="parTrans" cxnId="{A5D50401-BC11-42E3-8A4F-E79994DF9036}">
      <dgm:prSet/>
      <dgm:spPr/>
      <dgm:t>
        <a:bodyPr/>
        <a:lstStyle/>
        <a:p>
          <a:endParaRPr kumimoji="1" lang="ja-JP" altLang="en-US"/>
        </a:p>
      </dgm:t>
    </dgm:pt>
    <dgm:pt modelId="{D90FCA9F-DAAC-462A-9818-847201F4417B}" type="sibTrans" cxnId="{A5D50401-BC11-42E3-8A4F-E79994DF9036}">
      <dgm:prSet/>
      <dgm:spPr/>
      <dgm:t>
        <a:bodyPr/>
        <a:lstStyle/>
        <a:p>
          <a:endParaRPr kumimoji="1" lang="ja-JP" altLang="en-US"/>
        </a:p>
      </dgm:t>
    </dgm:pt>
    <dgm:pt modelId="{0C720EDB-F8EE-4BD6-95D8-5EB34AB72059}">
      <dgm:prSet/>
      <dgm:spPr/>
      <dgm:t>
        <a:bodyPr/>
        <a:lstStyle/>
        <a:p>
          <a:endParaRPr kumimoji="1" lang="ja-JP" altLang="en-US"/>
        </a:p>
      </dgm:t>
    </dgm:pt>
    <dgm:pt modelId="{472D6AA6-E9C0-403E-BB9B-BBB759E2C9BE}" type="parTrans" cxnId="{92269C2B-E6D9-4911-B70B-A8D6D5847186}">
      <dgm:prSet/>
      <dgm:spPr/>
      <dgm:t>
        <a:bodyPr/>
        <a:lstStyle/>
        <a:p>
          <a:endParaRPr kumimoji="1" lang="ja-JP" altLang="en-US"/>
        </a:p>
      </dgm:t>
    </dgm:pt>
    <dgm:pt modelId="{3CBEF1C8-8207-46CB-98A4-C678DC6E291D}" type="sibTrans" cxnId="{92269C2B-E6D9-4911-B70B-A8D6D5847186}">
      <dgm:prSet/>
      <dgm:spPr/>
      <dgm:t>
        <a:bodyPr/>
        <a:lstStyle/>
        <a:p>
          <a:endParaRPr kumimoji="1" lang="ja-JP" altLang="en-US"/>
        </a:p>
      </dgm:t>
    </dgm:pt>
    <dgm:pt modelId="{E0B337ED-2542-4D77-A98C-2252BEA2B9CD}">
      <dgm:prSet/>
      <dgm:spPr/>
      <dgm:t>
        <a:bodyPr/>
        <a:lstStyle/>
        <a:p>
          <a:endParaRPr kumimoji="1" lang="ja-JP" altLang="en-US"/>
        </a:p>
      </dgm:t>
    </dgm:pt>
    <dgm:pt modelId="{FE5A7D2E-8534-4869-87E9-794709C30DC4}" type="parTrans" cxnId="{0F574BC8-6FC1-4B2D-93A9-7CC62E9C4E86}">
      <dgm:prSet/>
      <dgm:spPr/>
      <dgm:t>
        <a:bodyPr/>
        <a:lstStyle/>
        <a:p>
          <a:endParaRPr kumimoji="1" lang="ja-JP" altLang="en-US"/>
        </a:p>
      </dgm:t>
    </dgm:pt>
    <dgm:pt modelId="{E6598EFA-AC94-4761-8D55-F7FF6D57F32F}" type="sibTrans" cxnId="{0F574BC8-6FC1-4B2D-93A9-7CC62E9C4E86}">
      <dgm:prSet/>
      <dgm:spPr/>
      <dgm:t>
        <a:bodyPr/>
        <a:lstStyle/>
        <a:p>
          <a:endParaRPr kumimoji="1" lang="ja-JP" altLang="en-US"/>
        </a:p>
      </dgm:t>
    </dgm:pt>
    <dgm:pt modelId="{11214960-58E7-4060-8347-183B40C2EB89}">
      <dgm:prSet/>
      <dgm:spPr/>
      <dgm:t>
        <a:bodyPr/>
        <a:lstStyle/>
        <a:p>
          <a:endParaRPr kumimoji="1" lang="ja-JP" altLang="en-US"/>
        </a:p>
      </dgm:t>
    </dgm:pt>
    <dgm:pt modelId="{635E68BD-BE36-4FF9-81EF-BB8B4CB6BB48}" type="parTrans" cxnId="{50CD5F7A-58DE-4243-B513-0403CC2DC7AD}">
      <dgm:prSet/>
      <dgm:spPr/>
      <dgm:t>
        <a:bodyPr/>
        <a:lstStyle/>
        <a:p>
          <a:endParaRPr kumimoji="1" lang="ja-JP" altLang="en-US"/>
        </a:p>
      </dgm:t>
    </dgm:pt>
    <dgm:pt modelId="{FACC721A-1DE1-4483-9101-67F7B8FB1ACA}" type="sibTrans" cxnId="{50CD5F7A-58DE-4243-B513-0403CC2DC7AD}">
      <dgm:prSet/>
      <dgm:spPr/>
      <dgm:t>
        <a:bodyPr/>
        <a:lstStyle/>
        <a:p>
          <a:endParaRPr kumimoji="1" lang="ja-JP" altLang="en-US"/>
        </a:p>
      </dgm:t>
    </dgm:pt>
    <dgm:pt modelId="{FAECD488-41AD-429F-9248-3B5A72227EBF}">
      <dgm:prSet/>
      <dgm:spPr/>
      <dgm:t>
        <a:bodyPr/>
        <a:lstStyle/>
        <a:p>
          <a:endParaRPr kumimoji="1" lang="ja-JP" altLang="en-US"/>
        </a:p>
      </dgm:t>
    </dgm:pt>
    <dgm:pt modelId="{23A691AE-C049-4909-A2D9-0BD0813DAF7D}" type="parTrans" cxnId="{CD1A81B5-3CA6-47A1-9857-6470D0E32D63}">
      <dgm:prSet/>
      <dgm:spPr/>
      <dgm:t>
        <a:bodyPr/>
        <a:lstStyle/>
        <a:p>
          <a:endParaRPr kumimoji="1" lang="ja-JP" altLang="en-US"/>
        </a:p>
      </dgm:t>
    </dgm:pt>
    <dgm:pt modelId="{A556D1C0-06C7-404D-9D45-EBDCCD45D8AB}" type="sibTrans" cxnId="{CD1A81B5-3CA6-47A1-9857-6470D0E32D63}">
      <dgm:prSet/>
      <dgm:spPr/>
      <dgm:t>
        <a:bodyPr/>
        <a:lstStyle/>
        <a:p>
          <a:endParaRPr kumimoji="1" lang="ja-JP" altLang="en-US"/>
        </a:p>
      </dgm:t>
    </dgm:pt>
    <dgm:pt modelId="{2743936C-04A8-4E3D-8377-985CBA3D5CE2}">
      <dgm:prSet/>
      <dgm:spPr/>
      <dgm:t>
        <a:bodyPr/>
        <a:lstStyle/>
        <a:p>
          <a:endParaRPr kumimoji="1" lang="ja-JP" altLang="en-US"/>
        </a:p>
      </dgm:t>
    </dgm:pt>
    <dgm:pt modelId="{C92F1C00-151E-47C9-8DDB-62A96C011806}" type="parTrans" cxnId="{6B1D2B80-5AB0-4C06-A93C-7BE2A53093B7}">
      <dgm:prSet/>
      <dgm:spPr/>
      <dgm:t>
        <a:bodyPr/>
        <a:lstStyle/>
        <a:p>
          <a:endParaRPr kumimoji="1" lang="ja-JP" altLang="en-US"/>
        </a:p>
      </dgm:t>
    </dgm:pt>
    <dgm:pt modelId="{78A58B32-C48D-4A2E-9C5E-AAB12F3D098F}" type="sibTrans" cxnId="{6B1D2B80-5AB0-4C06-A93C-7BE2A53093B7}">
      <dgm:prSet/>
      <dgm:spPr/>
      <dgm:t>
        <a:bodyPr/>
        <a:lstStyle/>
        <a:p>
          <a:endParaRPr kumimoji="1" lang="ja-JP" altLang="en-US"/>
        </a:p>
      </dgm:t>
    </dgm:pt>
    <dgm:pt modelId="{8547F882-8D5F-443C-8AF1-396366025A79}">
      <dgm:prSet/>
      <dgm:spPr/>
      <dgm:t>
        <a:bodyPr/>
        <a:lstStyle/>
        <a:p>
          <a:endParaRPr kumimoji="1" lang="ja-JP" altLang="en-US"/>
        </a:p>
      </dgm:t>
    </dgm:pt>
    <dgm:pt modelId="{5DF2B357-3438-49D1-A871-5CC543B0EB9E}" type="parTrans" cxnId="{FAF64FD6-4FE2-43CD-A914-F438D0CB048B}">
      <dgm:prSet/>
      <dgm:spPr/>
      <dgm:t>
        <a:bodyPr/>
        <a:lstStyle/>
        <a:p>
          <a:endParaRPr kumimoji="1" lang="ja-JP" altLang="en-US"/>
        </a:p>
      </dgm:t>
    </dgm:pt>
    <dgm:pt modelId="{A80C2260-3C84-45BF-90C9-9E21AD9FE90F}" type="sibTrans" cxnId="{FAF64FD6-4FE2-43CD-A914-F438D0CB048B}">
      <dgm:prSet/>
      <dgm:spPr/>
      <dgm:t>
        <a:bodyPr/>
        <a:lstStyle/>
        <a:p>
          <a:endParaRPr kumimoji="1" lang="ja-JP" altLang="en-US"/>
        </a:p>
      </dgm:t>
    </dgm:pt>
    <dgm:pt modelId="{872ED829-C5F1-4FFF-BF08-47C2D2EB3468}">
      <dgm:prSet/>
      <dgm:spPr/>
      <dgm:t>
        <a:bodyPr/>
        <a:lstStyle/>
        <a:p>
          <a:endParaRPr kumimoji="1" lang="ja-JP" altLang="en-US"/>
        </a:p>
      </dgm:t>
    </dgm:pt>
    <dgm:pt modelId="{6F834997-E568-409D-895D-F02B557A468E}" type="parTrans" cxnId="{EBE7BB75-596E-4036-8629-A12D7C872D3F}">
      <dgm:prSet/>
      <dgm:spPr/>
      <dgm:t>
        <a:bodyPr/>
        <a:lstStyle/>
        <a:p>
          <a:endParaRPr kumimoji="1" lang="ja-JP" altLang="en-US"/>
        </a:p>
      </dgm:t>
    </dgm:pt>
    <dgm:pt modelId="{7322B749-CAC0-41A6-8D38-CA77315913A6}" type="sibTrans" cxnId="{EBE7BB75-596E-4036-8629-A12D7C872D3F}">
      <dgm:prSet/>
      <dgm:spPr/>
      <dgm:t>
        <a:bodyPr/>
        <a:lstStyle/>
        <a:p>
          <a:endParaRPr kumimoji="1" lang="ja-JP" altLang="en-US"/>
        </a:p>
      </dgm:t>
    </dgm:pt>
    <dgm:pt modelId="{06D278DE-AAD0-46C8-9442-48E712498CDE}">
      <dgm:prSet/>
      <dgm:spPr/>
      <dgm:t>
        <a:bodyPr/>
        <a:lstStyle/>
        <a:p>
          <a:endParaRPr kumimoji="1" lang="ja-JP" altLang="en-US"/>
        </a:p>
      </dgm:t>
    </dgm:pt>
    <dgm:pt modelId="{4E114FCC-A79E-40B4-9F1A-076089979079}" type="parTrans" cxnId="{51833060-42F7-4C68-8AB5-C99A645F77A5}">
      <dgm:prSet/>
      <dgm:spPr/>
      <dgm:t>
        <a:bodyPr/>
        <a:lstStyle/>
        <a:p>
          <a:endParaRPr kumimoji="1" lang="ja-JP" altLang="en-US"/>
        </a:p>
      </dgm:t>
    </dgm:pt>
    <dgm:pt modelId="{6FC7D278-A60E-4C6A-97E7-30BFFF8467DD}" type="sibTrans" cxnId="{51833060-42F7-4C68-8AB5-C99A645F77A5}">
      <dgm:prSet/>
      <dgm:spPr/>
      <dgm:t>
        <a:bodyPr/>
        <a:lstStyle/>
        <a:p>
          <a:endParaRPr kumimoji="1" lang="ja-JP" altLang="en-US"/>
        </a:p>
      </dgm:t>
    </dgm:pt>
    <dgm:pt modelId="{D0F7386A-039A-4A34-929C-8AD6FAB859E4}">
      <dgm:prSet/>
      <dgm:spPr/>
      <dgm:t>
        <a:bodyPr/>
        <a:lstStyle/>
        <a:p>
          <a:endParaRPr kumimoji="1" lang="ja-JP" altLang="en-US"/>
        </a:p>
      </dgm:t>
    </dgm:pt>
    <dgm:pt modelId="{2ED31036-3626-4C58-BEB2-C9F6EE844F29}" type="parTrans" cxnId="{33143554-A25B-48EC-B263-A90986753728}">
      <dgm:prSet/>
      <dgm:spPr/>
      <dgm:t>
        <a:bodyPr/>
        <a:lstStyle/>
        <a:p>
          <a:endParaRPr kumimoji="1" lang="ja-JP" altLang="en-US"/>
        </a:p>
      </dgm:t>
    </dgm:pt>
    <dgm:pt modelId="{BD6471CF-8D7D-4C59-B69B-87F0F2765F75}" type="sibTrans" cxnId="{33143554-A25B-48EC-B263-A90986753728}">
      <dgm:prSet/>
      <dgm:spPr/>
      <dgm:t>
        <a:bodyPr/>
        <a:lstStyle/>
        <a:p>
          <a:endParaRPr kumimoji="1" lang="ja-JP" altLang="en-US"/>
        </a:p>
      </dgm:t>
    </dgm:pt>
    <dgm:pt modelId="{F0438328-8640-4EB7-B60D-B52670A39DBC}">
      <dgm:prSet/>
      <dgm:spPr/>
      <dgm:t>
        <a:bodyPr/>
        <a:lstStyle/>
        <a:p>
          <a:endParaRPr kumimoji="1" lang="ja-JP" altLang="en-US"/>
        </a:p>
      </dgm:t>
    </dgm:pt>
    <dgm:pt modelId="{DAC607BA-0AB3-47E8-A550-B2EAA8AC3B88}" type="parTrans" cxnId="{2C6C0D8F-CED7-43D8-AC43-C0B21DFB85B6}">
      <dgm:prSet/>
      <dgm:spPr/>
      <dgm:t>
        <a:bodyPr/>
        <a:lstStyle/>
        <a:p>
          <a:endParaRPr kumimoji="1" lang="ja-JP" altLang="en-US"/>
        </a:p>
      </dgm:t>
    </dgm:pt>
    <dgm:pt modelId="{F3625162-605D-4C85-A6B3-62ABE4870E69}" type="sibTrans" cxnId="{2C6C0D8F-CED7-43D8-AC43-C0B21DFB85B6}">
      <dgm:prSet/>
      <dgm:spPr/>
      <dgm:t>
        <a:bodyPr/>
        <a:lstStyle/>
        <a:p>
          <a:endParaRPr kumimoji="1" lang="ja-JP" altLang="en-US"/>
        </a:p>
      </dgm:t>
    </dgm:pt>
    <dgm:pt modelId="{91E26DCE-A8B0-4C05-83B5-C0AC8CF707D9}">
      <dgm:prSet/>
      <dgm:spPr/>
      <dgm:t>
        <a:bodyPr/>
        <a:lstStyle/>
        <a:p>
          <a:endParaRPr kumimoji="1" lang="ja-JP" altLang="en-US"/>
        </a:p>
      </dgm:t>
    </dgm:pt>
    <dgm:pt modelId="{B56F6556-AA0C-4265-A000-A158E83CF20C}" type="parTrans" cxnId="{08AA1308-4660-4501-B2FF-4B41102DF9BD}">
      <dgm:prSet/>
      <dgm:spPr/>
      <dgm:t>
        <a:bodyPr/>
        <a:lstStyle/>
        <a:p>
          <a:endParaRPr kumimoji="1" lang="ja-JP" altLang="en-US"/>
        </a:p>
      </dgm:t>
    </dgm:pt>
    <dgm:pt modelId="{C330293D-F737-4B65-B0A1-DA95254C7353}" type="sibTrans" cxnId="{08AA1308-4660-4501-B2FF-4B41102DF9BD}">
      <dgm:prSet/>
      <dgm:spPr/>
      <dgm:t>
        <a:bodyPr/>
        <a:lstStyle/>
        <a:p>
          <a:endParaRPr kumimoji="1" lang="ja-JP" altLang="en-US"/>
        </a:p>
      </dgm:t>
    </dgm:pt>
    <dgm:pt modelId="{F8C24C7E-500C-4C0F-8579-1B45355F2C95}">
      <dgm:prSet/>
      <dgm:spPr/>
      <dgm:t>
        <a:bodyPr/>
        <a:lstStyle/>
        <a:p>
          <a:endParaRPr kumimoji="1" lang="ja-JP" altLang="en-US"/>
        </a:p>
      </dgm:t>
    </dgm:pt>
    <dgm:pt modelId="{43CB3A21-01FD-4CE5-8329-28B3CC1DE747}" type="parTrans" cxnId="{31404C46-DA32-400A-879A-8AF02C483218}">
      <dgm:prSet/>
      <dgm:spPr/>
      <dgm:t>
        <a:bodyPr/>
        <a:lstStyle/>
        <a:p>
          <a:endParaRPr kumimoji="1" lang="ja-JP" altLang="en-US"/>
        </a:p>
      </dgm:t>
    </dgm:pt>
    <dgm:pt modelId="{99B06DCC-F6F9-405E-850A-58BA90EBEE2E}" type="sibTrans" cxnId="{31404C46-DA32-400A-879A-8AF02C483218}">
      <dgm:prSet/>
      <dgm:spPr/>
      <dgm:t>
        <a:bodyPr/>
        <a:lstStyle/>
        <a:p>
          <a:endParaRPr kumimoji="1" lang="ja-JP" altLang="en-US"/>
        </a:p>
      </dgm:t>
    </dgm:pt>
    <dgm:pt modelId="{31637FC1-3A6C-4189-B7C7-99A24D077C8D}">
      <dgm:prSet/>
      <dgm:spPr/>
      <dgm:t>
        <a:bodyPr/>
        <a:lstStyle/>
        <a:p>
          <a:endParaRPr kumimoji="1" lang="ja-JP" altLang="en-US"/>
        </a:p>
      </dgm:t>
    </dgm:pt>
    <dgm:pt modelId="{68D2E052-01BF-406B-8EB1-2953755C5CF2}" type="parTrans" cxnId="{09D88B91-3F80-40FD-86CD-90F701F76B19}">
      <dgm:prSet/>
      <dgm:spPr/>
      <dgm:t>
        <a:bodyPr/>
        <a:lstStyle/>
        <a:p>
          <a:endParaRPr kumimoji="1" lang="ja-JP" altLang="en-US"/>
        </a:p>
      </dgm:t>
    </dgm:pt>
    <dgm:pt modelId="{62A8511A-6D85-4881-A6D9-76E8CE1D756E}" type="sibTrans" cxnId="{09D88B91-3F80-40FD-86CD-90F701F76B19}">
      <dgm:prSet/>
      <dgm:spPr/>
      <dgm:t>
        <a:bodyPr/>
        <a:lstStyle/>
        <a:p>
          <a:endParaRPr kumimoji="1" lang="ja-JP" altLang="en-US"/>
        </a:p>
      </dgm:t>
    </dgm:pt>
    <dgm:pt modelId="{7CC07D62-8904-49BB-B550-8D2B5772623E}">
      <dgm:prSet/>
      <dgm:spPr/>
      <dgm:t>
        <a:bodyPr/>
        <a:lstStyle/>
        <a:p>
          <a:endParaRPr kumimoji="1" lang="ja-JP" altLang="en-US"/>
        </a:p>
      </dgm:t>
    </dgm:pt>
    <dgm:pt modelId="{6A416DE3-0B8C-45AF-B5CA-3B64F8A34E0D}" type="parTrans" cxnId="{006ABCCE-33F7-4AE6-A037-0595148715C0}">
      <dgm:prSet/>
      <dgm:spPr/>
      <dgm:t>
        <a:bodyPr/>
        <a:lstStyle/>
        <a:p>
          <a:endParaRPr kumimoji="1" lang="ja-JP" altLang="en-US"/>
        </a:p>
      </dgm:t>
    </dgm:pt>
    <dgm:pt modelId="{8735FF67-612D-4A7F-B6E6-5320EAE036F9}" type="sibTrans" cxnId="{006ABCCE-33F7-4AE6-A037-0595148715C0}">
      <dgm:prSet/>
      <dgm:spPr/>
      <dgm:t>
        <a:bodyPr/>
        <a:lstStyle/>
        <a:p>
          <a:endParaRPr kumimoji="1" lang="ja-JP" altLang="en-US"/>
        </a:p>
      </dgm:t>
    </dgm:pt>
    <dgm:pt modelId="{83DA53CD-1B54-44B9-AE53-42DB9D09E469}">
      <dgm:prSet/>
      <dgm:spPr/>
      <dgm:t>
        <a:bodyPr/>
        <a:lstStyle/>
        <a:p>
          <a:endParaRPr kumimoji="1" lang="ja-JP" altLang="en-US"/>
        </a:p>
      </dgm:t>
    </dgm:pt>
    <dgm:pt modelId="{41A0BCF0-43BC-4D05-8A6B-36755EC88D1C}" type="parTrans" cxnId="{83F6F0EF-8EE2-46DF-8D37-588CD1A81187}">
      <dgm:prSet/>
      <dgm:spPr/>
      <dgm:t>
        <a:bodyPr/>
        <a:lstStyle/>
        <a:p>
          <a:endParaRPr kumimoji="1" lang="ja-JP" altLang="en-US"/>
        </a:p>
      </dgm:t>
    </dgm:pt>
    <dgm:pt modelId="{BA386234-ADBD-4F0C-B681-BEF538D1EBA5}" type="sibTrans" cxnId="{83F6F0EF-8EE2-46DF-8D37-588CD1A81187}">
      <dgm:prSet/>
      <dgm:spPr/>
      <dgm:t>
        <a:bodyPr/>
        <a:lstStyle/>
        <a:p>
          <a:endParaRPr kumimoji="1" lang="ja-JP" altLang="en-US"/>
        </a:p>
      </dgm:t>
    </dgm:pt>
    <dgm:pt modelId="{DDC0469C-3E2B-4DFA-9455-3F7E8F18B4C9}">
      <dgm:prSet/>
      <dgm:spPr/>
      <dgm:t>
        <a:bodyPr/>
        <a:lstStyle/>
        <a:p>
          <a:endParaRPr kumimoji="1" lang="ja-JP" altLang="en-US"/>
        </a:p>
      </dgm:t>
    </dgm:pt>
    <dgm:pt modelId="{2539C533-33F5-4425-92A9-0FA868B35325}" type="parTrans" cxnId="{CF4DB3CE-FD16-4872-828C-0472E4BFEFDD}">
      <dgm:prSet/>
      <dgm:spPr/>
      <dgm:t>
        <a:bodyPr/>
        <a:lstStyle/>
        <a:p>
          <a:endParaRPr kumimoji="1" lang="ja-JP" altLang="en-US"/>
        </a:p>
      </dgm:t>
    </dgm:pt>
    <dgm:pt modelId="{3F7267A8-E5DE-4C0C-8A11-E1486FE62A13}" type="sibTrans" cxnId="{CF4DB3CE-FD16-4872-828C-0472E4BFEFDD}">
      <dgm:prSet/>
      <dgm:spPr/>
      <dgm:t>
        <a:bodyPr/>
        <a:lstStyle/>
        <a:p>
          <a:endParaRPr kumimoji="1" lang="ja-JP" altLang="en-US"/>
        </a:p>
      </dgm:t>
    </dgm:pt>
    <dgm:pt modelId="{BB9C8C9F-43A5-463A-9CE4-ADAEFEEEAECF}">
      <dgm:prSet/>
      <dgm:spPr/>
      <dgm:t>
        <a:bodyPr/>
        <a:lstStyle/>
        <a:p>
          <a:endParaRPr kumimoji="1" lang="ja-JP" altLang="en-US"/>
        </a:p>
      </dgm:t>
    </dgm:pt>
    <dgm:pt modelId="{80A39D01-AA77-4944-AFAC-C0A137361C01}" type="parTrans" cxnId="{F57A5D10-8B87-48CB-80D3-B4D155CC0392}">
      <dgm:prSet/>
      <dgm:spPr/>
      <dgm:t>
        <a:bodyPr/>
        <a:lstStyle/>
        <a:p>
          <a:endParaRPr kumimoji="1" lang="ja-JP" altLang="en-US"/>
        </a:p>
      </dgm:t>
    </dgm:pt>
    <dgm:pt modelId="{EF441F1C-B2AC-4269-8C6B-75F06A26C2DB}" type="sibTrans" cxnId="{F57A5D10-8B87-48CB-80D3-B4D155CC0392}">
      <dgm:prSet/>
      <dgm:spPr/>
      <dgm:t>
        <a:bodyPr/>
        <a:lstStyle/>
        <a:p>
          <a:endParaRPr kumimoji="1" lang="ja-JP" altLang="en-US"/>
        </a:p>
      </dgm:t>
    </dgm:pt>
    <dgm:pt modelId="{55250D2C-2F93-46EB-BEAA-3EEC580078AE}">
      <dgm:prSet/>
      <dgm:spPr/>
      <dgm:t>
        <a:bodyPr/>
        <a:lstStyle/>
        <a:p>
          <a:endParaRPr kumimoji="1" lang="ja-JP" altLang="en-US"/>
        </a:p>
      </dgm:t>
    </dgm:pt>
    <dgm:pt modelId="{E1242EFE-A0EB-4AB3-B20F-448E65BC3FE6}" type="parTrans" cxnId="{0D83404B-BBE2-49EA-B831-5354D25CA1BC}">
      <dgm:prSet/>
      <dgm:spPr/>
      <dgm:t>
        <a:bodyPr/>
        <a:lstStyle/>
        <a:p>
          <a:endParaRPr kumimoji="1" lang="ja-JP" altLang="en-US"/>
        </a:p>
      </dgm:t>
    </dgm:pt>
    <dgm:pt modelId="{6127709C-04CE-458F-B346-6937AE3D2637}" type="sibTrans" cxnId="{0D83404B-BBE2-49EA-B831-5354D25CA1BC}">
      <dgm:prSet/>
      <dgm:spPr/>
      <dgm:t>
        <a:bodyPr/>
        <a:lstStyle/>
        <a:p>
          <a:endParaRPr kumimoji="1" lang="ja-JP" altLang="en-US"/>
        </a:p>
      </dgm:t>
    </dgm:pt>
    <dgm:pt modelId="{53FC08A4-15C9-47A4-89B9-B2A46185AAB4}">
      <dgm:prSet/>
      <dgm:spPr/>
      <dgm:t>
        <a:bodyPr/>
        <a:lstStyle/>
        <a:p>
          <a:endParaRPr kumimoji="1" lang="ja-JP" altLang="en-US"/>
        </a:p>
      </dgm:t>
    </dgm:pt>
    <dgm:pt modelId="{6EF5BE32-B3C6-4A2C-B2CE-EF82AEE46F49}" type="parTrans" cxnId="{F1B5CF52-25DB-44B7-AA33-8C87F97871BD}">
      <dgm:prSet/>
      <dgm:spPr/>
      <dgm:t>
        <a:bodyPr/>
        <a:lstStyle/>
        <a:p>
          <a:endParaRPr kumimoji="1" lang="ja-JP" altLang="en-US"/>
        </a:p>
      </dgm:t>
    </dgm:pt>
    <dgm:pt modelId="{F1BC27E6-97B3-4C67-8B73-9CC5A205142E}" type="sibTrans" cxnId="{F1B5CF52-25DB-44B7-AA33-8C87F97871BD}">
      <dgm:prSet/>
      <dgm:spPr/>
      <dgm:t>
        <a:bodyPr/>
        <a:lstStyle/>
        <a:p>
          <a:endParaRPr kumimoji="1" lang="ja-JP" altLang="en-US"/>
        </a:p>
      </dgm:t>
    </dgm:pt>
    <dgm:pt modelId="{9A2CA2FB-D423-49FB-BDEB-5375D0019EC4}">
      <dgm:prSet/>
      <dgm:spPr/>
      <dgm:t>
        <a:bodyPr/>
        <a:lstStyle/>
        <a:p>
          <a:endParaRPr kumimoji="1" lang="ja-JP" altLang="en-US"/>
        </a:p>
      </dgm:t>
    </dgm:pt>
    <dgm:pt modelId="{91DF2D98-BC02-4C74-931D-F75CE7C3766F}" type="parTrans" cxnId="{2B594A45-46FC-44FB-B111-60DE2901D3E8}">
      <dgm:prSet/>
      <dgm:spPr/>
      <dgm:t>
        <a:bodyPr/>
        <a:lstStyle/>
        <a:p>
          <a:endParaRPr kumimoji="1" lang="ja-JP" altLang="en-US"/>
        </a:p>
      </dgm:t>
    </dgm:pt>
    <dgm:pt modelId="{5CC5AA4F-9DF7-419D-8144-2201CDBA5894}" type="sibTrans" cxnId="{2B594A45-46FC-44FB-B111-60DE2901D3E8}">
      <dgm:prSet/>
      <dgm:spPr/>
      <dgm:t>
        <a:bodyPr/>
        <a:lstStyle/>
        <a:p>
          <a:endParaRPr kumimoji="1" lang="ja-JP" altLang="en-US"/>
        </a:p>
      </dgm:t>
    </dgm:pt>
    <dgm:pt modelId="{7640487F-AED2-4029-88E3-7B009F67EF48}">
      <dgm:prSet/>
      <dgm:spPr/>
      <dgm:t>
        <a:bodyPr/>
        <a:lstStyle/>
        <a:p>
          <a:endParaRPr kumimoji="1" lang="ja-JP" altLang="en-US"/>
        </a:p>
      </dgm:t>
    </dgm:pt>
    <dgm:pt modelId="{595FD764-0F97-4F33-9796-BA2E3EF82A6F}" type="parTrans" cxnId="{F678CF20-2C16-41E2-92F4-C0C29E336AE8}">
      <dgm:prSet/>
      <dgm:spPr/>
      <dgm:t>
        <a:bodyPr/>
        <a:lstStyle/>
        <a:p>
          <a:endParaRPr kumimoji="1" lang="ja-JP" altLang="en-US"/>
        </a:p>
      </dgm:t>
    </dgm:pt>
    <dgm:pt modelId="{1F631CE9-3C44-471E-8EAD-0464B8660AB5}" type="sibTrans" cxnId="{F678CF20-2C16-41E2-92F4-C0C29E336AE8}">
      <dgm:prSet/>
      <dgm:spPr/>
      <dgm:t>
        <a:bodyPr/>
        <a:lstStyle/>
        <a:p>
          <a:endParaRPr kumimoji="1" lang="ja-JP" altLang="en-US"/>
        </a:p>
      </dgm:t>
    </dgm:pt>
    <dgm:pt modelId="{BC82CF2A-2D50-4F8F-A6BA-49A00DFE5017}">
      <dgm:prSet/>
      <dgm:spPr/>
      <dgm:t>
        <a:bodyPr/>
        <a:lstStyle/>
        <a:p>
          <a:endParaRPr kumimoji="1" lang="ja-JP" altLang="en-US"/>
        </a:p>
      </dgm:t>
    </dgm:pt>
    <dgm:pt modelId="{D9736100-1DD1-4BF7-BF2D-E532CB8D9E2A}" type="parTrans" cxnId="{ECA61772-830C-4EC6-B709-DDAB85A4B968}">
      <dgm:prSet/>
      <dgm:spPr/>
      <dgm:t>
        <a:bodyPr/>
        <a:lstStyle/>
        <a:p>
          <a:endParaRPr kumimoji="1" lang="ja-JP" altLang="en-US"/>
        </a:p>
      </dgm:t>
    </dgm:pt>
    <dgm:pt modelId="{C4947FD8-936D-4FA9-9D57-4E4FEB3D61D8}" type="sibTrans" cxnId="{ECA61772-830C-4EC6-B709-DDAB85A4B968}">
      <dgm:prSet/>
      <dgm:spPr/>
      <dgm:t>
        <a:bodyPr/>
        <a:lstStyle/>
        <a:p>
          <a:endParaRPr kumimoji="1" lang="ja-JP" altLang="en-US"/>
        </a:p>
      </dgm:t>
    </dgm:pt>
    <dgm:pt modelId="{CEADC0AE-C7DC-4CD0-A3A9-ADBF322EAC35}">
      <dgm:prSet/>
      <dgm:spPr/>
      <dgm:t>
        <a:bodyPr/>
        <a:lstStyle/>
        <a:p>
          <a:endParaRPr kumimoji="1" lang="ja-JP" altLang="en-US"/>
        </a:p>
      </dgm:t>
    </dgm:pt>
    <dgm:pt modelId="{E8CCFDCD-C06F-4E7F-8DF7-E1941B2FAC29}" type="parTrans" cxnId="{12E03113-FF36-4FA3-96D6-D057DF178E10}">
      <dgm:prSet/>
      <dgm:spPr/>
      <dgm:t>
        <a:bodyPr/>
        <a:lstStyle/>
        <a:p>
          <a:endParaRPr kumimoji="1" lang="ja-JP" altLang="en-US"/>
        </a:p>
      </dgm:t>
    </dgm:pt>
    <dgm:pt modelId="{1ECDB890-2B70-48A7-9EE1-E3F50BF78A91}" type="sibTrans" cxnId="{12E03113-FF36-4FA3-96D6-D057DF178E10}">
      <dgm:prSet/>
      <dgm:spPr/>
      <dgm:t>
        <a:bodyPr/>
        <a:lstStyle/>
        <a:p>
          <a:endParaRPr kumimoji="1" lang="ja-JP" altLang="en-US"/>
        </a:p>
      </dgm:t>
    </dgm:pt>
    <dgm:pt modelId="{47C1A878-7F9B-4F53-A79E-0BB904E27966}">
      <dgm:prSet/>
      <dgm:spPr/>
      <dgm:t>
        <a:bodyPr/>
        <a:lstStyle/>
        <a:p>
          <a:endParaRPr kumimoji="1" lang="ja-JP" altLang="en-US"/>
        </a:p>
      </dgm:t>
    </dgm:pt>
    <dgm:pt modelId="{A0E1132C-16ED-4448-B3C6-0E1825A4E1D0}" type="parTrans" cxnId="{EAE5F814-D588-42BD-8D9D-5E36F257C4FF}">
      <dgm:prSet/>
      <dgm:spPr/>
      <dgm:t>
        <a:bodyPr/>
        <a:lstStyle/>
        <a:p>
          <a:endParaRPr kumimoji="1" lang="ja-JP" altLang="en-US"/>
        </a:p>
      </dgm:t>
    </dgm:pt>
    <dgm:pt modelId="{A8D9A49F-AECC-4972-A88E-17DCEDD4E640}" type="sibTrans" cxnId="{EAE5F814-D588-42BD-8D9D-5E36F257C4FF}">
      <dgm:prSet/>
      <dgm:spPr/>
      <dgm:t>
        <a:bodyPr/>
        <a:lstStyle/>
        <a:p>
          <a:endParaRPr kumimoji="1" lang="ja-JP" altLang="en-US"/>
        </a:p>
      </dgm:t>
    </dgm:pt>
    <dgm:pt modelId="{42F18436-766C-49DD-8B61-CAA2976D878A}">
      <dgm:prSet/>
      <dgm:spPr/>
      <dgm:t>
        <a:bodyPr/>
        <a:lstStyle/>
        <a:p>
          <a:endParaRPr kumimoji="1" lang="ja-JP" altLang="en-US"/>
        </a:p>
      </dgm:t>
    </dgm:pt>
    <dgm:pt modelId="{851CFC89-43D3-475A-ABB6-D270EBF3F529}" type="parTrans" cxnId="{6EF37B71-B015-4C6F-85D4-86555DBEB7CB}">
      <dgm:prSet/>
      <dgm:spPr/>
      <dgm:t>
        <a:bodyPr/>
        <a:lstStyle/>
        <a:p>
          <a:endParaRPr kumimoji="1" lang="ja-JP" altLang="en-US"/>
        </a:p>
      </dgm:t>
    </dgm:pt>
    <dgm:pt modelId="{9405A92B-6713-40B6-9A2A-718CB75E12FD}" type="sibTrans" cxnId="{6EF37B71-B015-4C6F-85D4-86555DBEB7CB}">
      <dgm:prSet/>
      <dgm:spPr/>
      <dgm:t>
        <a:bodyPr/>
        <a:lstStyle/>
        <a:p>
          <a:endParaRPr kumimoji="1" lang="ja-JP" altLang="en-US"/>
        </a:p>
      </dgm:t>
    </dgm:pt>
    <dgm:pt modelId="{F68BED2C-F2C3-4DCA-996C-F3F5895E38DF}">
      <dgm:prSet/>
      <dgm:spPr/>
      <dgm:t>
        <a:bodyPr/>
        <a:lstStyle/>
        <a:p>
          <a:endParaRPr kumimoji="1" lang="ja-JP" altLang="en-US"/>
        </a:p>
      </dgm:t>
    </dgm:pt>
    <dgm:pt modelId="{7369E703-BA0A-4606-A73B-C71BF6E39744}" type="parTrans" cxnId="{3BD9195F-060A-4037-98D8-EF190B74D59F}">
      <dgm:prSet/>
      <dgm:spPr/>
      <dgm:t>
        <a:bodyPr/>
        <a:lstStyle/>
        <a:p>
          <a:endParaRPr kumimoji="1" lang="ja-JP" altLang="en-US"/>
        </a:p>
      </dgm:t>
    </dgm:pt>
    <dgm:pt modelId="{6DA91425-2548-49BC-80A0-DF4B25D672E8}" type="sibTrans" cxnId="{3BD9195F-060A-4037-98D8-EF190B74D59F}">
      <dgm:prSet/>
      <dgm:spPr/>
      <dgm:t>
        <a:bodyPr/>
        <a:lstStyle/>
        <a:p>
          <a:endParaRPr kumimoji="1" lang="ja-JP" altLang="en-US"/>
        </a:p>
      </dgm:t>
    </dgm:pt>
    <dgm:pt modelId="{8B884FC0-5F37-4D16-8359-7656EC176391}">
      <dgm:prSet/>
      <dgm:spPr/>
      <dgm:t>
        <a:bodyPr/>
        <a:lstStyle/>
        <a:p>
          <a:endParaRPr kumimoji="1" lang="ja-JP" altLang="en-US"/>
        </a:p>
      </dgm:t>
    </dgm:pt>
    <dgm:pt modelId="{5E33DD94-F73B-4309-BEF7-96BB7F655C4C}" type="parTrans" cxnId="{7882A459-96F9-4451-B91C-273F17649E66}">
      <dgm:prSet/>
      <dgm:spPr/>
      <dgm:t>
        <a:bodyPr/>
        <a:lstStyle/>
        <a:p>
          <a:endParaRPr kumimoji="1" lang="ja-JP" altLang="en-US"/>
        </a:p>
      </dgm:t>
    </dgm:pt>
    <dgm:pt modelId="{B6A23E67-7731-4C81-A433-0BBCD394619E}" type="sibTrans" cxnId="{7882A459-96F9-4451-B91C-273F17649E66}">
      <dgm:prSet/>
      <dgm:spPr/>
      <dgm:t>
        <a:bodyPr/>
        <a:lstStyle/>
        <a:p>
          <a:endParaRPr kumimoji="1" lang="ja-JP" altLang="en-US"/>
        </a:p>
      </dgm:t>
    </dgm:pt>
    <dgm:pt modelId="{2A9B0EC4-5CB8-4CFD-8CF5-9B4156118BA0}" type="pres">
      <dgm:prSet presAssocID="{F0B0C12A-6BCB-4620-9F10-A5E685D253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3ED6FA1-78B7-417A-84E7-71A5625AD852}" type="pres">
      <dgm:prSet presAssocID="{5FB713B6-1641-4102-9AFD-DA34BCE97C2D}" presName="hierRoot1" presStyleCnt="0">
        <dgm:presLayoutVars>
          <dgm:hierBranch val="init"/>
        </dgm:presLayoutVars>
      </dgm:prSet>
      <dgm:spPr/>
    </dgm:pt>
    <dgm:pt modelId="{CAE57650-8C96-4B1F-B259-AD8ADEA2A643}" type="pres">
      <dgm:prSet presAssocID="{5FB713B6-1641-4102-9AFD-DA34BCE97C2D}" presName="rootComposite1" presStyleCnt="0"/>
      <dgm:spPr/>
    </dgm:pt>
    <dgm:pt modelId="{EB824B54-157D-401F-812D-4124932A9F70}" type="pres">
      <dgm:prSet presAssocID="{5FB713B6-1641-4102-9AFD-DA34BCE97C2D}" presName="rootText1" presStyleLbl="node0" presStyleIdx="0" presStyleCnt="1">
        <dgm:presLayoutVars>
          <dgm:chPref val="3"/>
        </dgm:presLayoutVars>
      </dgm:prSet>
      <dgm:spPr/>
    </dgm:pt>
    <dgm:pt modelId="{75FD4BF6-7D37-470E-84FD-8DFA85D5A506}" type="pres">
      <dgm:prSet presAssocID="{5FB713B6-1641-4102-9AFD-DA34BCE97C2D}" presName="rootConnector1" presStyleLbl="node1" presStyleIdx="0" presStyleCnt="0"/>
      <dgm:spPr/>
    </dgm:pt>
    <dgm:pt modelId="{C0E92AD8-427B-40FB-97FF-4A5A94ECE396}" type="pres">
      <dgm:prSet presAssocID="{5FB713B6-1641-4102-9AFD-DA34BCE97C2D}" presName="hierChild2" presStyleCnt="0"/>
      <dgm:spPr/>
    </dgm:pt>
    <dgm:pt modelId="{9585750B-72EB-43AE-B05F-462F78FA2637}" type="pres">
      <dgm:prSet presAssocID="{8B087CFF-C730-43FF-BE30-506CCA923674}" presName="Name37" presStyleLbl="parChTrans1D2" presStyleIdx="0" presStyleCnt="3"/>
      <dgm:spPr/>
    </dgm:pt>
    <dgm:pt modelId="{D63E29E9-DDC8-4A19-8165-6FEE7A9AB186}" type="pres">
      <dgm:prSet presAssocID="{BB6C7DAF-1F07-4604-869B-3BA84E4B3329}" presName="hierRoot2" presStyleCnt="0">
        <dgm:presLayoutVars>
          <dgm:hierBranch/>
        </dgm:presLayoutVars>
      </dgm:prSet>
      <dgm:spPr/>
    </dgm:pt>
    <dgm:pt modelId="{098A5670-80A0-46DC-8C8D-FD3006188AF9}" type="pres">
      <dgm:prSet presAssocID="{BB6C7DAF-1F07-4604-869B-3BA84E4B3329}" presName="rootComposite" presStyleCnt="0"/>
      <dgm:spPr/>
    </dgm:pt>
    <dgm:pt modelId="{E5FE4DAB-D49C-480C-B9C8-00502F673DD5}" type="pres">
      <dgm:prSet presAssocID="{BB6C7DAF-1F07-4604-869B-3BA84E4B3329}" presName="rootText" presStyleLbl="node2" presStyleIdx="0" presStyleCnt="3">
        <dgm:presLayoutVars>
          <dgm:chPref val="3"/>
        </dgm:presLayoutVars>
      </dgm:prSet>
      <dgm:spPr/>
    </dgm:pt>
    <dgm:pt modelId="{0714A7ED-24CF-453D-888C-C32BEA2A3D9C}" type="pres">
      <dgm:prSet presAssocID="{BB6C7DAF-1F07-4604-869B-3BA84E4B3329}" presName="rootConnector" presStyleLbl="node2" presStyleIdx="0" presStyleCnt="3"/>
      <dgm:spPr/>
    </dgm:pt>
    <dgm:pt modelId="{2A923175-A350-44CD-B89E-9D5956F5BB99}" type="pres">
      <dgm:prSet presAssocID="{BB6C7DAF-1F07-4604-869B-3BA84E4B3329}" presName="hierChild4" presStyleCnt="0"/>
      <dgm:spPr/>
    </dgm:pt>
    <dgm:pt modelId="{F18A6250-5EDA-441E-A7B0-1FF3495B3111}" type="pres">
      <dgm:prSet presAssocID="{494BC7DB-FE5D-48C1-8714-B7E00BD94766}" presName="Name35" presStyleLbl="parChTrans1D3" presStyleIdx="0" presStyleCnt="9"/>
      <dgm:spPr/>
    </dgm:pt>
    <dgm:pt modelId="{9F02B1C6-1F4E-4DC8-8BF6-F6D9451698AA}" type="pres">
      <dgm:prSet presAssocID="{31644A7C-B627-4D4A-80BC-FE5CCF3155F6}" presName="hierRoot2" presStyleCnt="0">
        <dgm:presLayoutVars>
          <dgm:hierBranch val="init"/>
        </dgm:presLayoutVars>
      </dgm:prSet>
      <dgm:spPr/>
    </dgm:pt>
    <dgm:pt modelId="{C0ACCE41-AE78-4F4D-A8B2-DF14196DA5E9}" type="pres">
      <dgm:prSet presAssocID="{31644A7C-B627-4D4A-80BC-FE5CCF3155F6}" presName="rootComposite" presStyleCnt="0"/>
      <dgm:spPr/>
    </dgm:pt>
    <dgm:pt modelId="{2F1C3EEE-64BD-4F20-8090-CF0B7F9F1584}" type="pres">
      <dgm:prSet presAssocID="{31644A7C-B627-4D4A-80BC-FE5CCF3155F6}" presName="rootText" presStyleLbl="node3" presStyleIdx="0" presStyleCnt="9">
        <dgm:presLayoutVars>
          <dgm:chPref val="3"/>
        </dgm:presLayoutVars>
      </dgm:prSet>
      <dgm:spPr/>
    </dgm:pt>
    <dgm:pt modelId="{C35692DB-5D64-4B93-835C-21EB7D76B7B6}" type="pres">
      <dgm:prSet presAssocID="{31644A7C-B627-4D4A-80BC-FE5CCF3155F6}" presName="rootConnector" presStyleLbl="node3" presStyleIdx="0" presStyleCnt="9"/>
      <dgm:spPr/>
    </dgm:pt>
    <dgm:pt modelId="{A012CB14-A6D9-4BD2-9945-CFC8FB75C243}" type="pres">
      <dgm:prSet presAssocID="{31644A7C-B627-4D4A-80BC-FE5CCF3155F6}" presName="hierChild4" presStyleCnt="0"/>
      <dgm:spPr/>
    </dgm:pt>
    <dgm:pt modelId="{527A43E9-FF1D-434D-8C6D-F1B41D12CE0B}" type="pres">
      <dgm:prSet presAssocID="{472D6AA6-E9C0-403E-BB9B-BBB759E2C9BE}" presName="Name37" presStyleLbl="parChTrans1D4" presStyleIdx="0" presStyleCnt="27"/>
      <dgm:spPr/>
    </dgm:pt>
    <dgm:pt modelId="{C9D147A1-A94E-406E-8197-8A99F92146AE}" type="pres">
      <dgm:prSet presAssocID="{0C720EDB-F8EE-4BD6-95D8-5EB34AB72059}" presName="hierRoot2" presStyleCnt="0">
        <dgm:presLayoutVars>
          <dgm:hierBranch val="init"/>
        </dgm:presLayoutVars>
      </dgm:prSet>
      <dgm:spPr/>
    </dgm:pt>
    <dgm:pt modelId="{D7D4237A-D744-4770-88F8-B534D5CC354A}" type="pres">
      <dgm:prSet presAssocID="{0C720EDB-F8EE-4BD6-95D8-5EB34AB72059}" presName="rootComposite" presStyleCnt="0"/>
      <dgm:spPr/>
    </dgm:pt>
    <dgm:pt modelId="{E8ABB021-BD0D-414F-A238-8AF79542258A}" type="pres">
      <dgm:prSet presAssocID="{0C720EDB-F8EE-4BD6-95D8-5EB34AB72059}" presName="rootText" presStyleLbl="node4" presStyleIdx="0" presStyleCnt="27">
        <dgm:presLayoutVars>
          <dgm:chPref val="3"/>
        </dgm:presLayoutVars>
      </dgm:prSet>
      <dgm:spPr/>
    </dgm:pt>
    <dgm:pt modelId="{E53C0ABD-79FF-48CB-8B14-8857DDA34FFF}" type="pres">
      <dgm:prSet presAssocID="{0C720EDB-F8EE-4BD6-95D8-5EB34AB72059}" presName="rootConnector" presStyleLbl="node4" presStyleIdx="0" presStyleCnt="27"/>
      <dgm:spPr/>
    </dgm:pt>
    <dgm:pt modelId="{DD56DCE9-0792-4E56-85B2-09A67FE2DD65}" type="pres">
      <dgm:prSet presAssocID="{0C720EDB-F8EE-4BD6-95D8-5EB34AB72059}" presName="hierChild4" presStyleCnt="0"/>
      <dgm:spPr/>
    </dgm:pt>
    <dgm:pt modelId="{03AC10C1-521F-4476-9BDD-C619236255D8}" type="pres">
      <dgm:prSet presAssocID="{0C720EDB-F8EE-4BD6-95D8-5EB34AB72059}" presName="hierChild5" presStyleCnt="0"/>
      <dgm:spPr/>
    </dgm:pt>
    <dgm:pt modelId="{86539896-8228-4F4E-9CF0-8B437541B6B3}" type="pres">
      <dgm:prSet presAssocID="{DAC607BA-0AB3-47E8-A550-B2EAA8AC3B88}" presName="Name37" presStyleLbl="parChTrans1D4" presStyleIdx="1" presStyleCnt="27"/>
      <dgm:spPr/>
    </dgm:pt>
    <dgm:pt modelId="{9072255B-2123-440F-B0C2-7F57FB761C46}" type="pres">
      <dgm:prSet presAssocID="{F0438328-8640-4EB7-B60D-B52670A39DBC}" presName="hierRoot2" presStyleCnt="0">
        <dgm:presLayoutVars>
          <dgm:hierBranch val="init"/>
        </dgm:presLayoutVars>
      </dgm:prSet>
      <dgm:spPr/>
    </dgm:pt>
    <dgm:pt modelId="{2A33C38A-5E07-437B-9D4D-C8C1895EC87B}" type="pres">
      <dgm:prSet presAssocID="{F0438328-8640-4EB7-B60D-B52670A39DBC}" presName="rootComposite" presStyleCnt="0"/>
      <dgm:spPr/>
    </dgm:pt>
    <dgm:pt modelId="{2D8D8518-690C-4236-B30F-9D4735585CAC}" type="pres">
      <dgm:prSet presAssocID="{F0438328-8640-4EB7-B60D-B52670A39DBC}" presName="rootText" presStyleLbl="node4" presStyleIdx="1" presStyleCnt="27">
        <dgm:presLayoutVars>
          <dgm:chPref val="3"/>
        </dgm:presLayoutVars>
      </dgm:prSet>
      <dgm:spPr/>
    </dgm:pt>
    <dgm:pt modelId="{D2C64458-5616-4994-81AF-765295A36A73}" type="pres">
      <dgm:prSet presAssocID="{F0438328-8640-4EB7-B60D-B52670A39DBC}" presName="rootConnector" presStyleLbl="node4" presStyleIdx="1" presStyleCnt="27"/>
      <dgm:spPr/>
    </dgm:pt>
    <dgm:pt modelId="{9B14D57E-7C36-467C-9CAA-D576AA7120DA}" type="pres">
      <dgm:prSet presAssocID="{F0438328-8640-4EB7-B60D-B52670A39DBC}" presName="hierChild4" presStyleCnt="0"/>
      <dgm:spPr/>
    </dgm:pt>
    <dgm:pt modelId="{95D5D220-21CE-42F6-A311-CEAE8DF25E33}" type="pres">
      <dgm:prSet presAssocID="{F0438328-8640-4EB7-B60D-B52670A39DBC}" presName="hierChild5" presStyleCnt="0"/>
      <dgm:spPr/>
    </dgm:pt>
    <dgm:pt modelId="{F248159D-044F-4C28-9E06-ABBF2857F3F8}" type="pres">
      <dgm:prSet presAssocID="{B56F6556-AA0C-4265-A000-A158E83CF20C}" presName="Name37" presStyleLbl="parChTrans1D4" presStyleIdx="2" presStyleCnt="27"/>
      <dgm:spPr/>
    </dgm:pt>
    <dgm:pt modelId="{4227F961-27C0-4701-9B37-F2452D21B400}" type="pres">
      <dgm:prSet presAssocID="{91E26DCE-A8B0-4C05-83B5-C0AC8CF707D9}" presName="hierRoot2" presStyleCnt="0">
        <dgm:presLayoutVars>
          <dgm:hierBranch val="init"/>
        </dgm:presLayoutVars>
      </dgm:prSet>
      <dgm:spPr/>
    </dgm:pt>
    <dgm:pt modelId="{7C61472D-9AF1-4F04-88D7-BE33B33CEA37}" type="pres">
      <dgm:prSet presAssocID="{91E26DCE-A8B0-4C05-83B5-C0AC8CF707D9}" presName="rootComposite" presStyleCnt="0"/>
      <dgm:spPr/>
    </dgm:pt>
    <dgm:pt modelId="{D2EDEA3E-B423-47D6-9AF0-E6E3121B050C}" type="pres">
      <dgm:prSet presAssocID="{91E26DCE-A8B0-4C05-83B5-C0AC8CF707D9}" presName="rootText" presStyleLbl="node4" presStyleIdx="2" presStyleCnt="27">
        <dgm:presLayoutVars>
          <dgm:chPref val="3"/>
        </dgm:presLayoutVars>
      </dgm:prSet>
      <dgm:spPr/>
    </dgm:pt>
    <dgm:pt modelId="{81BFD527-91E8-46B2-96D8-D1F1B2382DC7}" type="pres">
      <dgm:prSet presAssocID="{91E26DCE-A8B0-4C05-83B5-C0AC8CF707D9}" presName="rootConnector" presStyleLbl="node4" presStyleIdx="2" presStyleCnt="27"/>
      <dgm:spPr/>
    </dgm:pt>
    <dgm:pt modelId="{A74E995F-9AE2-4DD2-B2E9-41033774F35D}" type="pres">
      <dgm:prSet presAssocID="{91E26DCE-A8B0-4C05-83B5-C0AC8CF707D9}" presName="hierChild4" presStyleCnt="0"/>
      <dgm:spPr/>
    </dgm:pt>
    <dgm:pt modelId="{8A03194B-7E36-404E-ABD4-480FD3C43F54}" type="pres">
      <dgm:prSet presAssocID="{91E26DCE-A8B0-4C05-83B5-C0AC8CF707D9}" presName="hierChild5" presStyleCnt="0"/>
      <dgm:spPr/>
    </dgm:pt>
    <dgm:pt modelId="{EBA82429-4E9E-4DAB-B0D0-567D43E43F96}" type="pres">
      <dgm:prSet presAssocID="{31644A7C-B627-4D4A-80BC-FE5CCF3155F6}" presName="hierChild5" presStyleCnt="0"/>
      <dgm:spPr/>
    </dgm:pt>
    <dgm:pt modelId="{B686A608-9745-42D2-898E-259E0DFAC0D5}" type="pres">
      <dgm:prSet presAssocID="{F6CF1C44-3196-4692-976E-0A8BDD7783B1}" presName="Name35" presStyleLbl="parChTrans1D3" presStyleIdx="1" presStyleCnt="9"/>
      <dgm:spPr/>
    </dgm:pt>
    <dgm:pt modelId="{A0447616-8370-49AD-AFB3-3A629093E277}" type="pres">
      <dgm:prSet presAssocID="{5BAC4292-2AB1-469A-8C3F-2FF4DE364E9A}" presName="hierRoot2" presStyleCnt="0">
        <dgm:presLayoutVars>
          <dgm:hierBranch val="init"/>
        </dgm:presLayoutVars>
      </dgm:prSet>
      <dgm:spPr/>
    </dgm:pt>
    <dgm:pt modelId="{D479F6E2-366C-4B8B-816B-3EFC35A9E8E2}" type="pres">
      <dgm:prSet presAssocID="{5BAC4292-2AB1-469A-8C3F-2FF4DE364E9A}" presName="rootComposite" presStyleCnt="0"/>
      <dgm:spPr/>
    </dgm:pt>
    <dgm:pt modelId="{5E1372F7-C7C5-4198-92BC-A38146B6FFA8}" type="pres">
      <dgm:prSet presAssocID="{5BAC4292-2AB1-469A-8C3F-2FF4DE364E9A}" presName="rootText" presStyleLbl="node3" presStyleIdx="1" presStyleCnt="9">
        <dgm:presLayoutVars>
          <dgm:chPref val="3"/>
        </dgm:presLayoutVars>
      </dgm:prSet>
      <dgm:spPr/>
    </dgm:pt>
    <dgm:pt modelId="{F1E86C0C-6E18-416B-8E45-C53D3365DC0D}" type="pres">
      <dgm:prSet presAssocID="{5BAC4292-2AB1-469A-8C3F-2FF4DE364E9A}" presName="rootConnector" presStyleLbl="node3" presStyleIdx="1" presStyleCnt="9"/>
      <dgm:spPr/>
    </dgm:pt>
    <dgm:pt modelId="{DB5BC270-F075-4A00-9B5A-566F10AE4E17}" type="pres">
      <dgm:prSet presAssocID="{5BAC4292-2AB1-469A-8C3F-2FF4DE364E9A}" presName="hierChild4" presStyleCnt="0"/>
      <dgm:spPr/>
    </dgm:pt>
    <dgm:pt modelId="{156A3659-6349-46BE-A159-F5F64D2D2420}" type="pres">
      <dgm:prSet presAssocID="{FE5A7D2E-8534-4869-87E9-794709C30DC4}" presName="Name37" presStyleLbl="parChTrans1D4" presStyleIdx="3" presStyleCnt="27"/>
      <dgm:spPr/>
    </dgm:pt>
    <dgm:pt modelId="{FF046998-5449-4D04-9292-C526620965D2}" type="pres">
      <dgm:prSet presAssocID="{E0B337ED-2542-4D77-A98C-2252BEA2B9CD}" presName="hierRoot2" presStyleCnt="0">
        <dgm:presLayoutVars>
          <dgm:hierBranch val="init"/>
        </dgm:presLayoutVars>
      </dgm:prSet>
      <dgm:spPr/>
    </dgm:pt>
    <dgm:pt modelId="{9233FABB-281D-4E0A-982F-661636E31077}" type="pres">
      <dgm:prSet presAssocID="{E0B337ED-2542-4D77-A98C-2252BEA2B9CD}" presName="rootComposite" presStyleCnt="0"/>
      <dgm:spPr/>
    </dgm:pt>
    <dgm:pt modelId="{0D8A520F-8316-41FB-9BB0-D2C9D5680835}" type="pres">
      <dgm:prSet presAssocID="{E0B337ED-2542-4D77-A98C-2252BEA2B9CD}" presName="rootText" presStyleLbl="node4" presStyleIdx="3" presStyleCnt="27">
        <dgm:presLayoutVars>
          <dgm:chPref val="3"/>
        </dgm:presLayoutVars>
      </dgm:prSet>
      <dgm:spPr/>
    </dgm:pt>
    <dgm:pt modelId="{9AB265E0-4613-4821-805F-A7A5B81C6D83}" type="pres">
      <dgm:prSet presAssocID="{E0B337ED-2542-4D77-A98C-2252BEA2B9CD}" presName="rootConnector" presStyleLbl="node4" presStyleIdx="3" presStyleCnt="27"/>
      <dgm:spPr/>
    </dgm:pt>
    <dgm:pt modelId="{094F5B4D-4F08-417D-BC50-78E3BA2749F4}" type="pres">
      <dgm:prSet presAssocID="{E0B337ED-2542-4D77-A98C-2252BEA2B9CD}" presName="hierChild4" presStyleCnt="0"/>
      <dgm:spPr/>
    </dgm:pt>
    <dgm:pt modelId="{C624717D-AC89-457D-8D81-97AB7A4D5E07}" type="pres">
      <dgm:prSet presAssocID="{E0B337ED-2542-4D77-A98C-2252BEA2B9CD}" presName="hierChild5" presStyleCnt="0"/>
      <dgm:spPr/>
    </dgm:pt>
    <dgm:pt modelId="{1001E840-51E3-4BEA-A899-48969FD57EAD}" type="pres">
      <dgm:prSet presAssocID="{43CB3A21-01FD-4CE5-8329-28B3CC1DE747}" presName="Name37" presStyleLbl="parChTrans1D4" presStyleIdx="4" presStyleCnt="27"/>
      <dgm:spPr/>
    </dgm:pt>
    <dgm:pt modelId="{D5D1DCDD-32BD-46F2-9C96-40DAE193F5B2}" type="pres">
      <dgm:prSet presAssocID="{F8C24C7E-500C-4C0F-8579-1B45355F2C95}" presName="hierRoot2" presStyleCnt="0">
        <dgm:presLayoutVars>
          <dgm:hierBranch val="init"/>
        </dgm:presLayoutVars>
      </dgm:prSet>
      <dgm:spPr/>
    </dgm:pt>
    <dgm:pt modelId="{B7AB9E6C-1AC8-4FF1-8A98-3674A06268C6}" type="pres">
      <dgm:prSet presAssocID="{F8C24C7E-500C-4C0F-8579-1B45355F2C95}" presName="rootComposite" presStyleCnt="0"/>
      <dgm:spPr/>
    </dgm:pt>
    <dgm:pt modelId="{549FE26F-9029-4E49-8697-126C6DBE966C}" type="pres">
      <dgm:prSet presAssocID="{F8C24C7E-500C-4C0F-8579-1B45355F2C95}" presName="rootText" presStyleLbl="node4" presStyleIdx="4" presStyleCnt="27">
        <dgm:presLayoutVars>
          <dgm:chPref val="3"/>
        </dgm:presLayoutVars>
      </dgm:prSet>
      <dgm:spPr/>
    </dgm:pt>
    <dgm:pt modelId="{3ED5DB83-77DB-45A8-B9D5-EF5F7E4F475E}" type="pres">
      <dgm:prSet presAssocID="{F8C24C7E-500C-4C0F-8579-1B45355F2C95}" presName="rootConnector" presStyleLbl="node4" presStyleIdx="4" presStyleCnt="27"/>
      <dgm:spPr/>
    </dgm:pt>
    <dgm:pt modelId="{41DD11EE-5E69-4FDD-852E-47A8411B21DC}" type="pres">
      <dgm:prSet presAssocID="{F8C24C7E-500C-4C0F-8579-1B45355F2C95}" presName="hierChild4" presStyleCnt="0"/>
      <dgm:spPr/>
    </dgm:pt>
    <dgm:pt modelId="{4CA83F04-9968-4D48-A85E-B7DFB5CCAECD}" type="pres">
      <dgm:prSet presAssocID="{F8C24C7E-500C-4C0F-8579-1B45355F2C95}" presName="hierChild5" presStyleCnt="0"/>
      <dgm:spPr/>
    </dgm:pt>
    <dgm:pt modelId="{916A8988-42C1-4D53-BC02-FA78EC748B32}" type="pres">
      <dgm:prSet presAssocID="{68D2E052-01BF-406B-8EB1-2953755C5CF2}" presName="Name37" presStyleLbl="parChTrans1D4" presStyleIdx="5" presStyleCnt="27"/>
      <dgm:spPr/>
    </dgm:pt>
    <dgm:pt modelId="{C9D81851-468D-43F4-AF6A-5C8912AFAD15}" type="pres">
      <dgm:prSet presAssocID="{31637FC1-3A6C-4189-B7C7-99A24D077C8D}" presName="hierRoot2" presStyleCnt="0">
        <dgm:presLayoutVars>
          <dgm:hierBranch val="init"/>
        </dgm:presLayoutVars>
      </dgm:prSet>
      <dgm:spPr/>
    </dgm:pt>
    <dgm:pt modelId="{A82FCD98-7A86-4416-AC9A-9205E01D824A}" type="pres">
      <dgm:prSet presAssocID="{31637FC1-3A6C-4189-B7C7-99A24D077C8D}" presName="rootComposite" presStyleCnt="0"/>
      <dgm:spPr/>
    </dgm:pt>
    <dgm:pt modelId="{8A5CA4D5-6A07-4F36-8749-3BACCDDD1083}" type="pres">
      <dgm:prSet presAssocID="{31637FC1-3A6C-4189-B7C7-99A24D077C8D}" presName="rootText" presStyleLbl="node4" presStyleIdx="5" presStyleCnt="27">
        <dgm:presLayoutVars>
          <dgm:chPref val="3"/>
        </dgm:presLayoutVars>
      </dgm:prSet>
      <dgm:spPr/>
    </dgm:pt>
    <dgm:pt modelId="{27233FBF-ADE0-4428-A227-3522143D3C71}" type="pres">
      <dgm:prSet presAssocID="{31637FC1-3A6C-4189-B7C7-99A24D077C8D}" presName="rootConnector" presStyleLbl="node4" presStyleIdx="5" presStyleCnt="27"/>
      <dgm:spPr/>
    </dgm:pt>
    <dgm:pt modelId="{1B713C34-A6AC-465F-927C-A9B144695EC5}" type="pres">
      <dgm:prSet presAssocID="{31637FC1-3A6C-4189-B7C7-99A24D077C8D}" presName="hierChild4" presStyleCnt="0"/>
      <dgm:spPr/>
    </dgm:pt>
    <dgm:pt modelId="{3F941F21-E3C8-4198-8506-9D41349F4A8D}" type="pres">
      <dgm:prSet presAssocID="{31637FC1-3A6C-4189-B7C7-99A24D077C8D}" presName="hierChild5" presStyleCnt="0"/>
      <dgm:spPr/>
    </dgm:pt>
    <dgm:pt modelId="{55092050-149F-4730-8093-27CFC6A42107}" type="pres">
      <dgm:prSet presAssocID="{5BAC4292-2AB1-469A-8C3F-2FF4DE364E9A}" presName="hierChild5" presStyleCnt="0"/>
      <dgm:spPr/>
    </dgm:pt>
    <dgm:pt modelId="{F14F6360-725A-4108-BCA2-6F2B76AA0476}" type="pres">
      <dgm:prSet presAssocID="{3B27687D-B636-4A0B-8F19-A6A1BA272B4D}" presName="Name35" presStyleLbl="parChTrans1D3" presStyleIdx="2" presStyleCnt="9"/>
      <dgm:spPr/>
    </dgm:pt>
    <dgm:pt modelId="{20A028CE-5FD7-4EAA-85A9-37F09E661775}" type="pres">
      <dgm:prSet presAssocID="{E0A93414-B2CA-419C-B6E4-2B8E436C5EFC}" presName="hierRoot2" presStyleCnt="0">
        <dgm:presLayoutVars>
          <dgm:hierBranch val="init"/>
        </dgm:presLayoutVars>
      </dgm:prSet>
      <dgm:spPr/>
    </dgm:pt>
    <dgm:pt modelId="{F99BA171-E652-4576-B193-4F965B8A3895}" type="pres">
      <dgm:prSet presAssocID="{E0A93414-B2CA-419C-B6E4-2B8E436C5EFC}" presName="rootComposite" presStyleCnt="0"/>
      <dgm:spPr/>
    </dgm:pt>
    <dgm:pt modelId="{00547B80-4614-49BA-9F24-F47E4B8211F4}" type="pres">
      <dgm:prSet presAssocID="{E0A93414-B2CA-419C-B6E4-2B8E436C5EFC}" presName="rootText" presStyleLbl="node3" presStyleIdx="2" presStyleCnt="9">
        <dgm:presLayoutVars>
          <dgm:chPref val="3"/>
        </dgm:presLayoutVars>
      </dgm:prSet>
      <dgm:spPr/>
    </dgm:pt>
    <dgm:pt modelId="{909E0E0E-33C2-4A69-93A6-2558A3ED5C3A}" type="pres">
      <dgm:prSet presAssocID="{E0A93414-B2CA-419C-B6E4-2B8E436C5EFC}" presName="rootConnector" presStyleLbl="node3" presStyleIdx="2" presStyleCnt="9"/>
      <dgm:spPr/>
    </dgm:pt>
    <dgm:pt modelId="{A65DA27D-5886-4337-9614-9996EA62309A}" type="pres">
      <dgm:prSet presAssocID="{E0A93414-B2CA-419C-B6E4-2B8E436C5EFC}" presName="hierChild4" presStyleCnt="0"/>
      <dgm:spPr/>
    </dgm:pt>
    <dgm:pt modelId="{3A6FBCF7-6FF6-4B5A-9FF9-EB528D37F0EA}" type="pres">
      <dgm:prSet presAssocID="{635E68BD-BE36-4FF9-81EF-BB8B4CB6BB48}" presName="Name37" presStyleLbl="parChTrans1D4" presStyleIdx="6" presStyleCnt="27"/>
      <dgm:spPr/>
    </dgm:pt>
    <dgm:pt modelId="{79F3319B-BF5B-4B13-94CF-3B02D4188E85}" type="pres">
      <dgm:prSet presAssocID="{11214960-58E7-4060-8347-183B40C2EB89}" presName="hierRoot2" presStyleCnt="0">
        <dgm:presLayoutVars>
          <dgm:hierBranch val="init"/>
        </dgm:presLayoutVars>
      </dgm:prSet>
      <dgm:spPr/>
    </dgm:pt>
    <dgm:pt modelId="{6DC389AA-81C2-4CC1-A1A1-665A549A3200}" type="pres">
      <dgm:prSet presAssocID="{11214960-58E7-4060-8347-183B40C2EB89}" presName="rootComposite" presStyleCnt="0"/>
      <dgm:spPr/>
    </dgm:pt>
    <dgm:pt modelId="{45B7A7F9-BD93-4183-9242-9B9FBA912E79}" type="pres">
      <dgm:prSet presAssocID="{11214960-58E7-4060-8347-183B40C2EB89}" presName="rootText" presStyleLbl="node4" presStyleIdx="6" presStyleCnt="27">
        <dgm:presLayoutVars>
          <dgm:chPref val="3"/>
        </dgm:presLayoutVars>
      </dgm:prSet>
      <dgm:spPr/>
    </dgm:pt>
    <dgm:pt modelId="{91B00169-53E3-43F3-96BB-7462DB7EA44C}" type="pres">
      <dgm:prSet presAssocID="{11214960-58E7-4060-8347-183B40C2EB89}" presName="rootConnector" presStyleLbl="node4" presStyleIdx="6" presStyleCnt="27"/>
      <dgm:spPr/>
    </dgm:pt>
    <dgm:pt modelId="{D284136B-5800-4740-89D5-92CEA5E64234}" type="pres">
      <dgm:prSet presAssocID="{11214960-58E7-4060-8347-183B40C2EB89}" presName="hierChild4" presStyleCnt="0"/>
      <dgm:spPr/>
    </dgm:pt>
    <dgm:pt modelId="{9EDCA7ED-3D43-4934-856B-8B9E8C4F3231}" type="pres">
      <dgm:prSet presAssocID="{11214960-58E7-4060-8347-183B40C2EB89}" presName="hierChild5" presStyleCnt="0"/>
      <dgm:spPr/>
    </dgm:pt>
    <dgm:pt modelId="{EFFAA906-0242-4A17-AE68-52E536A39622}" type="pres">
      <dgm:prSet presAssocID="{6A416DE3-0B8C-45AF-B5CA-3B64F8A34E0D}" presName="Name37" presStyleLbl="parChTrans1D4" presStyleIdx="7" presStyleCnt="27"/>
      <dgm:spPr/>
    </dgm:pt>
    <dgm:pt modelId="{244523B7-702B-4645-B5FB-046A01FB2F2A}" type="pres">
      <dgm:prSet presAssocID="{7CC07D62-8904-49BB-B550-8D2B5772623E}" presName="hierRoot2" presStyleCnt="0">
        <dgm:presLayoutVars>
          <dgm:hierBranch val="init"/>
        </dgm:presLayoutVars>
      </dgm:prSet>
      <dgm:spPr/>
    </dgm:pt>
    <dgm:pt modelId="{BDB178CF-CB10-4D34-9C0E-4AEC26F004BC}" type="pres">
      <dgm:prSet presAssocID="{7CC07D62-8904-49BB-B550-8D2B5772623E}" presName="rootComposite" presStyleCnt="0"/>
      <dgm:spPr/>
    </dgm:pt>
    <dgm:pt modelId="{244099F4-5033-4058-ADA4-9F7AE4E34606}" type="pres">
      <dgm:prSet presAssocID="{7CC07D62-8904-49BB-B550-8D2B5772623E}" presName="rootText" presStyleLbl="node4" presStyleIdx="7" presStyleCnt="27">
        <dgm:presLayoutVars>
          <dgm:chPref val="3"/>
        </dgm:presLayoutVars>
      </dgm:prSet>
      <dgm:spPr/>
    </dgm:pt>
    <dgm:pt modelId="{3962EB4E-AB89-4DAB-A9BA-DDE4B9A2430E}" type="pres">
      <dgm:prSet presAssocID="{7CC07D62-8904-49BB-B550-8D2B5772623E}" presName="rootConnector" presStyleLbl="node4" presStyleIdx="7" presStyleCnt="27"/>
      <dgm:spPr/>
    </dgm:pt>
    <dgm:pt modelId="{A7353AE1-A1F2-4C7B-BBAC-1478A739114F}" type="pres">
      <dgm:prSet presAssocID="{7CC07D62-8904-49BB-B550-8D2B5772623E}" presName="hierChild4" presStyleCnt="0"/>
      <dgm:spPr/>
    </dgm:pt>
    <dgm:pt modelId="{5C1F210C-C708-4F60-9BCB-40BD89FDCE2F}" type="pres">
      <dgm:prSet presAssocID="{7CC07D62-8904-49BB-B550-8D2B5772623E}" presName="hierChild5" presStyleCnt="0"/>
      <dgm:spPr/>
    </dgm:pt>
    <dgm:pt modelId="{E664F401-AE0E-4A95-9E53-08905372649D}" type="pres">
      <dgm:prSet presAssocID="{41A0BCF0-43BC-4D05-8A6B-36755EC88D1C}" presName="Name37" presStyleLbl="parChTrans1D4" presStyleIdx="8" presStyleCnt="27"/>
      <dgm:spPr/>
    </dgm:pt>
    <dgm:pt modelId="{9B0BD848-E8FF-42AB-88DD-08A2EE5AE49B}" type="pres">
      <dgm:prSet presAssocID="{83DA53CD-1B54-44B9-AE53-42DB9D09E469}" presName="hierRoot2" presStyleCnt="0">
        <dgm:presLayoutVars>
          <dgm:hierBranch val="init"/>
        </dgm:presLayoutVars>
      </dgm:prSet>
      <dgm:spPr/>
    </dgm:pt>
    <dgm:pt modelId="{612FFFAA-02E7-4EFA-8438-B481B6073FF3}" type="pres">
      <dgm:prSet presAssocID="{83DA53CD-1B54-44B9-AE53-42DB9D09E469}" presName="rootComposite" presStyleCnt="0"/>
      <dgm:spPr/>
    </dgm:pt>
    <dgm:pt modelId="{3E508417-F326-4A05-B852-6D289E83A75B}" type="pres">
      <dgm:prSet presAssocID="{83DA53CD-1B54-44B9-AE53-42DB9D09E469}" presName="rootText" presStyleLbl="node4" presStyleIdx="8" presStyleCnt="27">
        <dgm:presLayoutVars>
          <dgm:chPref val="3"/>
        </dgm:presLayoutVars>
      </dgm:prSet>
      <dgm:spPr/>
    </dgm:pt>
    <dgm:pt modelId="{248D0B34-907A-4409-8C3E-3838EB0E9943}" type="pres">
      <dgm:prSet presAssocID="{83DA53CD-1B54-44B9-AE53-42DB9D09E469}" presName="rootConnector" presStyleLbl="node4" presStyleIdx="8" presStyleCnt="27"/>
      <dgm:spPr/>
    </dgm:pt>
    <dgm:pt modelId="{05087E92-C007-4914-B517-0B79D93E058C}" type="pres">
      <dgm:prSet presAssocID="{83DA53CD-1B54-44B9-AE53-42DB9D09E469}" presName="hierChild4" presStyleCnt="0"/>
      <dgm:spPr/>
    </dgm:pt>
    <dgm:pt modelId="{5701A603-D5C6-40AA-8BA0-D42B5BDB9647}" type="pres">
      <dgm:prSet presAssocID="{83DA53CD-1B54-44B9-AE53-42DB9D09E469}" presName="hierChild5" presStyleCnt="0"/>
      <dgm:spPr/>
    </dgm:pt>
    <dgm:pt modelId="{E35A6926-65AD-45A8-9FE3-1670042F1281}" type="pres">
      <dgm:prSet presAssocID="{E0A93414-B2CA-419C-B6E4-2B8E436C5EFC}" presName="hierChild5" presStyleCnt="0"/>
      <dgm:spPr/>
    </dgm:pt>
    <dgm:pt modelId="{1CD88407-395D-4410-8771-48DD0764958F}" type="pres">
      <dgm:prSet presAssocID="{BB6C7DAF-1F07-4604-869B-3BA84E4B3329}" presName="hierChild5" presStyleCnt="0"/>
      <dgm:spPr/>
    </dgm:pt>
    <dgm:pt modelId="{4FDCBC58-8633-40D5-8905-01BF6975E73D}" type="pres">
      <dgm:prSet presAssocID="{4832077E-9B2E-48DC-BA1A-CA9C263C0456}" presName="Name37" presStyleLbl="parChTrans1D2" presStyleIdx="1" presStyleCnt="3"/>
      <dgm:spPr/>
    </dgm:pt>
    <dgm:pt modelId="{CE8B9D62-74FF-4964-8038-780A93B3CAEE}" type="pres">
      <dgm:prSet presAssocID="{5DC6BF41-A26A-4F36-9FC4-817DEF378020}" presName="hierRoot2" presStyleCnt="0">
        <dgm:presLayoutVars>
          <dgm:hierBranch/>
        </dgm:presLayoutVars>
      </dgm:prSet>
      <dgm:spPr/>
    </dgm:pt>
    <dgm:pt modelId="{0855385C-2029-4319-BD3A-9FD8FBAD3800}" type="pres">
      <dgm:prSet presAssocID="{5DC6BF41-A26A-4F36-9FC4-817DEF378020}" presName="rootComposite" presStyleCnt="0"/>
      <dgm:spPr/>
    </dgm:pt>
    <dgm:pt modelId="{6F253A1F-C953-4291-A8BD-DA1B065EC8C7}" type="pres">
      <dgm:prSet presAssocID="{5DC6BF41-A26A-4F36-9FC4-817DEF378020}" presName="rootText" presStyleLbl="node2" presStyleIdx="1" presStyleCnt="3">
        <dgm:presLayoutVars>
          <dgm:chPref val="3"/>
        </dgm:presLayoutVars>
      </dgm:prSet>
      <dgm:spPr/>
    </dgm:pt>
    <dgm:pt modelId="{E5488C2B-B8A8-4B73-9DDA-0074DAAB2F47}" type="pres">
      <dgm:prSet presAssocID="{5DC6BF41-A26A-4F36-9FC4-817DEF378020}" presName="rootConnector" presStyleLbl="node2" presStyleIdx="1" presStyleCnt="3"/>
      <dgm:spPr/>
    </dgm:pt>
    <dgm:pt modelId="{D577C7D5-A2AF-4DF7-95EC-F2A3FC511BC7}" type="pres">
      <dgm:prSet presAssocID="{5DC6BF41-A26A-4F36-9FC4-817DEF378020}" presName="hierChild4" presStyleCnt="0"/>
      <dgm:spPr/>
    </dgm:pt>
    <dgm:pt modelId="{BD5D5D47-BED1-49AD-AF8D-3F8859BB74F2}" type="pres">
      <dgm:prSet presAssocID="{DC295C28-E3D0-466A-8A83-C879C183D366}" presName="Name35" presStyleLbl="parChTrans1D3" presStyleIdx="3" presStyleCnt="9"/>
      <dgm:spPr/>
    </dgm:pt>
    <dgm:pt modelId="{EA77E792-B56E-4B4D-B756-28265A6A4974}" type="pres">
      <dgm:prSet presAssocID="{2C4A3753-C572-4CE8-BB57-2C63EAB820C0}" presName="hierRoot2" presStyleCnt="0">
        <dgm:presLayoutVars>
          <dgm:hierBranch val="init"/>
        </dgm:presLayoutVars>
      </dgm:prSet>
      <dgm:spPr/>
    </dgm:pt>
    <dgm:pt modelId="{420DBF17-642F-422A-A25A-BD144ED51EC4}" type="pres">
      <dgm:prSet presAssocID="{2C4A3753-C572-4CE8-BB57-2C63EAB820C0}" presName="rootComposite" presStyleCnt="0"/>
      <dgm:spPr/>
    </dgm:pt>
    <dgm:pt modelId="{1DFB977B-B027-4FF4-8EA2-BC3BB8DEE84F}" type="pres">
      <dgm:prSet presAssocID="{2C4A3753-C572-4CE8-BB57-2C63EAB820C0}" presName="rootText" presStyleLbl="node3" presStyleIdx="3" presStyleCnt="9">
        <dgm:presLayoutVars>
          <dgm:chPref val="3"/>
        </dgm:presLayoutVars>
      </dgm:prSet>
      <dgm:spPr/>
    </dgm:pt>
    <dgm:pt modelId="{E7D6BE79-3C3A-4462-9DE7-C6FE57F0B684}" type="pres">
      <dgm:prSet presAssocID="{2C4A3753-C572-4CE8-BB57-2C63EAB820C0}" presName="rootConnector" presStyleLbl="node3" presStyleIdx="3" presStyleCnt="9"/>
      <dgm:spPr/>
    </dgm:pt>
    <dgm:pt modelId="{569DE9F1-EBDC-4C81-88CC-FED04F3FBAC7}" type="pres">
      <dgm:prSet presAssocID="{2C4A3753-C572-4CE8-BB57-2C63EAB820C0}" presName="hierChild4" presStyleCnt="0"/>
      <dgm:spPr/>
    </dgm:pt>
    <dgm:pt modelId="{45B60002-5649-4FF4-A3A2-5ECA1A7FFDEF}" type="pres">
      <dgm:prSet presAssocID="{23A691AE-C049-4909-A2D9-0BD0813DAF7D}" presName="Name37" presStyleLbl="parChTrans1D4" presStyleIdx="9" presStyleCnt="27"/>
      <dgm:spPr/>
    </dgm:pt>
    <dgm:pt modelId="{36827189-8AF5-4407-AB49-CDDD9BDECE62}" type="pres">
      <dgm:prSet presAssocID="{FAECD488-41AD-429F-9248-3B5A72227EBF}" presName="hierRoot2" presStyleCnt="0">
        <dgm:presLayoutVars>
          <dgm:hierBranch val="init"/>
        </dgm:presLayoutVars>
      </dgm:prSet>
      <dgm:spPr/>
    </dgm:pt>
    <dgm:pt modelId="{657C90D0-4E40-4A73-9932-B28F990B219B}" type="pres">
      <dgm:prSet presAssocID="{FAECD488-41AD-429F-9248-3B5A72227EBF}" presName="rootComposite" presStyleCnt="0"/>
      <dgm:spPr/>
    </dgm:pt>
    <dgm:pt modelId="{59ED04D6-0A76-4AB5-8D90-AE44EF8BAAF5}" type="pres">
      <dgm:prSet presAssocID="{FAECD488-41AD-429F-9248-3B5A72227EBF}" presName="rootText" presStyleLbl="node4" presStyleIdx="9" presStyleCnt="27">
        <dgm:presLayoutVars>
          <dgm:chPref val="3"/>
        </dgm:presLayoutVars>
      </dgm:prSet>
      <dgm:spPr/>
    </dgm:pt>
    <dgm:pt modelId="{E99B965C-5BAA-414E-B71E-047A3A122894}" type="pres">
      <dgm:prSet presAssocID="{FAECD488-41AD-429F-9248-3B5A72227EBF}" presName="rootConnector" presStyleLbl="node4" presStyleIdx="9" presStyleCnt="27"/>
      <dgm:spPr/>
    </dgm:pt>
    <dgm:pt modelId="{A172B1F9-EB51-4BE8-8D36-ED2D5B1B882A}" type="pres">
      <dgm:prSet presAssocID="{FAECD488-41AD-429F-9248-3B5A72227EBF}" presName="hierChild4" presStyleCnt="0"/>
      <dgm:spPr/>
    </dgm:pt>
    <dgm:pt modelId="{5938DD68-7722-4B4E-9B04-9FA623165016}" type="pres">
      <dgm:prSet presAssocID="{FAECD488-41AD-429F-9248-3B5A72227EBF}" presName="hierChild5" presStyleCnt="0"/>
      <dgm:spPr/>
    </dgm:pt>
    <dgm:pt modelId="{768A4619-B71F-48C2-AF48-79EB3785BF8A}" type="pres">
      <dgm:prSet presAssocID="{2539C533-33F5-4425-92A9-0FA868B35325}" presName="Name37" presStyleLbl="parChTrans1D4" presStyleIdx="10" presStyleCnt="27"/>
      <dgm:spPr/>
    </dgm:pt>
    <dgm:pt modelId="{5468C0E9-2872-42C0-B935-EA818B77E2A2}" type="pres">
      <dgm:prSet presAssocID="{DDC0469C-3E2B-4DFA-9455-3F7E8F18B4C9}" presName="hierRoot2" presStyleCnt="0">
        <dgm:presLayoutVars>
          <dgm:hierBranch val="init"/>
        </dgm:presLayoutVars>
      </dgm:prSet>
      <dgm:spPr/>
    </dgm:pt>
    <dgm:pt modelId="{17A2EA99-A051-49A6-BD51-5C102B3FEFCC}" type="pres">
      <dgm:prSet presAssocID="{DDC0469C-3E2B-4DFA-9455-3F7E8F18B4C9}" presName="rootComposite" presStyleCnt="0"/>
      <dgm:spPr/>
    </dgm:pt>
    <dgm:pt modelId="{85753983-A7D2-4D7D-A6A0-8E01AD4D7873}" type="pres">
      <dgm:prSet presAssocID="{DDC0469C-3E2B-4DFA-9455-3F7E8F18B4C9}" presName="rootText" presStyleLbl="node4" presStyleIdx="10" presStyleCnt="27">
        <dgm:presLayoutVars>
          <dgm:chPref val="3"/>
        </dgm:presLayoutVars>
      </dgm:prSet>
      <dgm:spPr/>
    </dgm:pt>
    <dgm:pt modelId="{85FC8AA9-3A38-452B-9FD5-8516761D6457}" type="pres">
      <dgm:prSet presAssocID="{DDC0469C-3E2B-4DFA-9455-3F7E8F18B4C9}" presName="rootConnector" presStyleLbl="node4" presStyleIdx="10" presStyleCnt="27"/>
      <dgm:spPr/>
    </dgm:pt>
    <dgm:pt modelId="{7DAEC178-59CC-4DB4-9A30-0D3304DF7267}" type="pres">
      <dgm:prSet presAssocID="{DDC0469C-3E2B-4DFA-9455-3F7E8F18B4C9}" presName="hierChild4" presStyleCnt="0"/>
      <dgm:spPr/>
    </dgm:pt>
    <dgm:pt modelId="{397587B0-BB79-450A-A55B-CC4575B00F59}" type="pres">
      <dgm:prSet presAssocID="{DDC0469C-3E2B-4DFA-9455-3F7E8F18B4C9}" presName="hierChild5" presStyleCnt="0"/>
      <dgm:spPr/>
    </dgm:pt>
    <dgm:pt modelId="{6FE54BBC-A604-4FA4-8FAC-D61EAE5545A7}" type="pres">
      <dgm:prSet presAssocID="{80A39D01-AA77-4944-AFAC-C0A137361C01}" presName="Name37" presStyleLbl="parChTrans1D4" presStyleIdx="11" presStyleCnt="27"/>
      <dgm:spPr/>
    </dgm:pt>
    <dgm:pt modelId="{A20F7073-FADD-4C64-98AC-E0A80730DE8E}" type="pres">
      <dgm:prSet presAssocID="{BB9C8C9F-43A5-463A-9CE4-ADAEFEEEAECF}" presName="hierRoot2" presStyleCnt="0">
        <dgm:presLayoutVars>
          <dgm:hierBranch val="init"/>
        </dgm:presLayoutVars>
      </dgm:prSet>
      <dgm:spPr/>
    </dgm:pt>
    <dgm:pt modelId="{C604F462-84CB-460C-A6D1-A02FEFFFC3BA}" type="pres">
      <dgm:prSet presAssocID="{BB9C8C9F-43A5-463A-9CE4-ADAEFEEEAECF}" presName="rootComposite" presStyleCnt="0"/>
      <dgm:spPr/>
    </dgm:pt>
    <dgm:pt modelId="{08972A0C-B4EA-44DE-813A-A6AB09ADE547}" type="pres">
      <dgm:prSet presAssocID="{BB9C8C9F-43A5-463A-9CE4-ADAEFEEEAECF}" presName="rootText" presStyleLbl="node4" presStyleIdx="11" presStyleCnt="27">
        <dgm:presLayoutVars>
          <dgm:chPref val="3"/>
        </dgm:presLayoutVars>
      </dgm:prSet>
      <dgm:spPr/>
    </dgm:pt>
    <dgm:pt modelId="{94D1B0F1-DDA3-4842-8816-75D2ECB52103}" type="pres">
      <dgm:prSet presAssocID="{BB9C8C9F-43A5-463A-9CE4-ADAEFEEEAECF}" presName="rootConnector" presStyleLbl="node4" presStyleIdx="11" presStyleCnt="27"/>
      <dgm:spPr/>
    </dgm:pt>
    <dgm:pt modelId="{441167C9-4BCA-41B7-BEBB-4D739A2BD6A0}" type="pres">
      <dgm:prSet presAssocID="{BB9C8C9F-43A5-463A-9CE4-ADAEFEEEAECF}" presName="hierChild4" presStyleCnt="0"/>
      <dgm:spPr/>
    </dgm:pt>
    <dgm:pt modelId="{3AE01D19-1FC7-4487-A50D-6D016D3BA63E}" type="pres">
      <dgm:prSet presAssocID="{BB9C8C9F-43A5-463A-9CE4-ADAEFEEEAECF}" presName="hierChild5" presStyleCnt="0"/>
      <dgm:spPr/>
    </dgm:pt>
    <dgm:pt modelId="{E7CBA1EC-A24F-46AA-9689-156036A1E35E}" type="pres">
      <dgm:prSet presAssocID="{2C4A3753-C572-4CE8-BB57-2C63EAB820C0}" presName="hierChild5" presStyleCnt="0"/>
      <dgm:spPr/>
    </dgm:pt>
    <dgm:pt modelId="{19378EDB-19B8-4D4A-9935-3D519D11B454}" type="pres">
      <dgm:prSet presAssocID="{6A567E0B-0DEF-4667-960A-31E4B099BD7B}" presName="Name35" presStyleLbl="parChTrans1D3" presStyleIdx="4" presStyleCnt="9"/>
      <dgm:spPr/>
    </dgm:pt>
    <dgm:pt modelId="{EAC0950C-705D-42A4-8F96-C175721A01E1}" type="pres">
      <dgm:prSet presAssocID="{7DFAB88D-F5B1-4085-8500-42EC160FA1F4}" presName="hierRoot2" presStyleCnt="0">
        <dgm:presLayoutVars>
          <dgm:hierBranch val="init"/>
        </dgm:presLayoutVars>
      </dgm:prSet>
      <dgm:spPr/>
    </dgm:pt>
    <dgm:pt modelId="{F7252CFA-8F86-4B35-9DC4-F04A46EC56AA}" type="pres">
      <dgm:prSet presAssocID="{7DFAB88D-F5B1-4085-8500-42EC160FA1F4}" presName="rootComposite" presStyleCnt="0"/>
      <dgm:spPr/>
    </dgm:pt>
    <dgm:pt modelId="{750D8EB6-DEB5-4198-A942-084335EA8F5A}" type="pres">
      <dgm:prSet presAssocID="{7DFAB88D-F5B1-4085-8500-42EC160FA1F4}" presName="rootText" presStyleLbl="node3" presStyleIdx="4" presStyleCnt="9">
        <dgm:presLayoutVars>
          <dgm:chPref val="3"/>
        </dgm:presLayoutVars>
      </dgm:prSet>
      <dgm:spPr/>
    </dgm:pt>
    <dgm:pt modelId="{32373F05-8672-46F3-AABF-7CAFC0D70D1C}" type="pres">
      <dgm:prSet presAssocID="{7DFAB88D-F5B1-4085-8500-42EC160FA1F4}" presName="rootConnector" presStyleLbl="node3" presStyleIdx="4" presStyleCnt="9"/>
      <dgm:spPr/>
    </dgm:pt>
    <dgm:pt modelId="{FFE3A132-2A1E-4514-A1FA-6F4CAE2F79DF}" type="pres">
      <dgm:prSet presAssocID="{7DFAB88D-F5B1-4085-8500-42EC160FA1F4}" presName="hierChild4" presStyleCnt="0"/>
      <dgm:spPr/>
    </dgm:pt>
    <dgm:pt modelId="{CDF35163-B242-416A-9A79-79E0662B6D89}" type="pres">
      <dgm:prSet presAssocID="{C92F1C00-151E-47C9-8DDB-62A96C011806}" presName="Name37" presStyleLbl="parChTrans1D4" presStyleIdx="12" presStyleCnt="27"/>
      <dgm:spPr/>
    </dgm:pt>
    <dgm:pt modelId="{F962484E-0A9B-41FC-864C-32E864A9C89A}" type="pres">
      <dgm:prSet presAssocID="{2743936C-04A8-4E3D-8377-985CBA3D5CE2}" presName="hierRoot2" presStyleCnt="0">
        <dgm:presLayoutVars>
          <dgm:hierBranch val="init"/>
        </dgm:presLayoutVars>
      </dgm:prSet>
      <dgm:spPr/>
    </dgm:pt>
    <dgm:pt modelId="{01AC9F00-E2A7-41F8-B578-D8B42E808785}" type="pres">
      <dgm:prSet presAssocID="{2743936C-04A8-4E3D-8377-985CBA3D5CE2}" presName="rootComposite" presStyleCnt="0"/>
      <dgm:spPr/>
    </dgm:pt>
    <dgm:pt modelId="{3FA2C394-F253-4E00-B37E-08B82D651FE2}" type="pres">
      <dgm:prSet presAssocID="{2743936C-04A8-4E3D-8377-985CBA3D5CE2}" presName="rootText" presStyleLbl="node4" presStyleIdx="12" presStyleCnt="27">
        <dgm:presLayoutVars>
          <dgm:chPref val="3"/>
        </dgm:presLayoutVars>
      </dgm:prSet>
      <dgm:spPr/>
    </dgm:pt>
    <dgm:pt modelId="{EE222EA0-984A-4C6F-BCAC-6EB3A0272762}" type="pres">
      <dgm:prSet presAssocID="{2743936C-04A8-4E3D-8377-985CBA3D5CE2}" presName="rootConnector" presStyleLbl="node4" presStyleIdx="12" presStyleCnt="27"/>
      <dgm:spPr/>
    </dgm:pt>
    <dgm:pt modelId="{8963AD47-82B2-4799-8C02-C18819D42363}" type="pres">
      <dgm:prSet presAssocID="{2743936C-04A8-4E3D-8377-985CBA3D5CE2}" presName="hierChild4" presStyleCnt="0"/>
      <dgm:spPr/>
    </dgm:pt>
    <dgm:pt modelId="{4C8FFC04-02F0-4769-ACE0-4C0B5A07B861}" type="pres">
      <dgm:prSet presAssocID="{2743936C-04A8-4E3D-8377-985CBA3D5CE2}" presName="hierChild5" presStyleCnt="0"/>
      <dgm:spPr/>
    </dgm:pt>
    <dgm:pt modelId="{DAF99B3E-C4D8-41D9-A240-91CE4879916C}" type="pres">
      <dgm:prSet presAssocID="{E1242EFE-A0EB-4AB3-B20F-448E65BC3FE6}" presName="Name37" presStyleLbl="parChTrans1D4" presStyleIdx="13" presStyleCnt="27"/>
      <dgm:spPr/>
    </dgm:pt>
    <dgm:pt modelId="{9F6D4304-0E7B-40B1-8E13-7157F8794FE9}" type="pres">
      <dgm:prSet presAssocID="{55250D2C-2F93-46EB-BEAA-3EEC580078AE}" presName="hierRoot2" presStyleCnt="0">
        <dgm:presLayoutVars>
          <dgm:hierBranch val="init"/>
        </dgm:presLayoutVars>
      </dgm:prSet>
      <dgm:spPr/>
    </dgm:pt>
    <dgm:pt modelId="{E78CBE22-80F3-44D6-8073-299D6C6FB085}" type="pres">
      <dgm:prSet presAssocID="{55250D2C-2F93-46EB-BEAA-3EEC580078AE}" presName="rootComposite" presStyleCnt="0"/>
      <dgm:spPr/>
    </dgm:pt>
    <dgm:pt modelId="{8D054046-84A7-44DB-8C6E-D2CBEF77A74E}" type="pres">
      <dgm:prSet presAssocID="{55250D2C-2F93-46EB-BEAA-3EEC580078AE}" presName="rootText" presStyleLbl="node4" presStyleIdx="13" presStyleCnt="27">
        <dgm:presLayoutVars>
          <dgm:chPref val="3"/>
        </dgm:presLayoutVars>
      </dgm:prSet>
      <dgm:spPr/>
    </dgm:pt>
    <dgm:pt modelId="{48FDEC71-E2A5-4AA6-BBDD-3CB9FF72514E}" type="pres">
      <dgm:prSet presAssocID="{55250D2C-2F93-46EB-BEAA-3EEC580078AE}" presName="rootConnector" presStyleLbl="node4" presStyleIdx="13" presStyleCnt="27"/>
      <dgm:spPr/>
    </dgm:pt>
    <dgm:pt modelId="{134775CC-BD35-4C18-9AC6-C342091E654A}" type="pres">
      <dgm:prSet presAssocID="{55250D2C-2F93-46EB-BEAA-3EEC580078AE}" presName="hierChild4" presStyleCnt="0"/>
      <dgm:spPr/>
    </dgm:pt>
    <dgm:pt modelId="{EFCE3A92-EE93-41B1-A597-C5A353A57AB1}" type="pres">
      <dgm:prSet presAssocID="{55250D2C-2F93-46EB-BEAA-3EEC580078AE}" presName="hierChild5" presStyleCnt="0"/>
      <dgm:spPr/>
    </dgm:pt>
    <dgm:pt modelId="{417662EF-BEBB-455E-8431-2AA666629898}" type="pres">
      <dgm:prSet presAssocID="{6EF5BE32-B3C6-4A2C-B2CE-EF82AEE46F49}" presName="Name37" presStyleLbl="parChTrans1D4" presStyleIdx="14" presStyleCnt="27"/>
      <dgm:spPr/>
    </dgm:pt>
    <dgm:pt modelId="{3EDE509E-A5C1-4E6D-939F-B2DEEAEF8FD9}" type="pres">
      <dgm:prSet presAssocID="{53FC08A4-15C9-47A4-89B9-B2A46185AAB4}" presName="hierRoot2" presStyleCnt="0">
        <dgm:presLayoutVars>
          <dgm:hierBranch val="init"/>
        </dgm:presLayoutVars>
      </dgm:prSet>
      <dgm:spPr/>
    </dgm:pt>
    <dgm:pt modelId="{CDA9C5D1-DDE6-4036-9A54-62E0C0BEFF10}" type="pres">
      <dgm:prSet presAssocID="{53FC08A4-15C9-47A4-89B9-B2A46185AAB4}" presName="rootComposite" presStyleCnt="0"/>
      <dgm:spPr/>
    </dgm:pt>
    <dgm:pt modelId="{2D25BCC9-FD9C-4179-AC2D-470B1EE04CD7}" type="pres">
      <dgm:prSet presAssocID="{53FC08A4-15C9-47A4-89B9-B2A46185AAB4}" presName="rootText" presStyleLbl="node4" presStyleIdx="14" presStyleCnt="27">
        <dgm:presLayoutVars>
          <dgm:chPref val="3"/>
        </dgm:presLayoutVars>
      </dgm:prSet>
      <dgm:spPr/>
    </dgm:pt>
    <dgm:pt modelId="{787ED35A-EBAF-45A0-A41E-B2A98C1C68F9}" type="pres">
      <dgm:prSet presAssocID="{53FC08A4-15C9-47A4-89B9-B2A46185AAB4}" presName="rootConnector" presStyleLbl="node4" presStyleIdx="14" presStyleCnt="27"/>
      <dgm:spPr/>
    </dgm:pt>
    <dgm:pt modelId="{C7C0E356-7844-41D9-8FEF-83223A43FC8A}" type="pres">
      <dgm:prSet presAssocID="{53FC08A4-15C9-47A4-89B9-B2A46185AAB4}" presName="hierChild4" presStyleCnt="0"/>
      <dgm:spPr/>
    </dgm:pt>
    <dgm:pt modelId="{FBCECDD5-37F5-4959-B169-77BD89E551FD}" type="pres">
      <dgm:prSet presAssocID="{53FC08A4-15C9-47A4-89B9-B2A46185AAB4}" presName="hierChild5" presStyleCnt="0"/>
      <dgm:spPr/>
    </dgm:pt>
    <dgm:pt modelId="{1E91B055-015C-4882-A00A-638587287498}" type="pres">
      <dgm:prSet presAssocID="{7DFAB88D-F5B1-4085-8500-42EC160FA1F4}" presName="hierChild5" presStyleCnt="0"/>
      <dgm:spPr/>
    </dgm:pt>
    <dgm:pt modelId="{B01ADF89-E27F-4A46-AD72-F7A1657E7D70}" type="pres">
      <dgm:prSet presAssocID="{FF3C8F99-C202-43C3-A1F9-74B0313A2B32}" presName="Name35" presStyleLbl="parChTrans1D3" presStyleIdx="5" presStyleCnt="9"/>
      <dgm:spPr/>
    </dgm:pt>
    <dgm:pt modelId="{BAB8D9DF-41A6-4DB6-9CD2-CAEC69575131}" type="pres">
      <dgm:prSet presAssocID="{325A150E-53B9-4418-9204-C37793B7307B}" presName="hierRoot2" presStyleCnt="0">
        <dgm:presLayoutVars>
          <dgm:hierBranch val="init"/>
        </dgm:presLayoutVars>
      </dgm:prSet>
      <dgm:spPr/>
    </dgm:pt>
    <dgm:pt modelId="{D6541750-FF16-47EB-A251-FC11751DA465}" type="pres">
      <dgm:prSet presAssocID="{325A150E-53B9-4418-9204-C37793B7307B}" presName="rootComposite" presStyleCnt="0"/>
      <dgm:spPr/>
    </dgm:pt>
    <dgm:pt modelId="{320F22F4-3F89-49AB-ABDA-EDD29D2E73C4}" type="pres">
      <dgm:prSet presAssocID="{325A150E-53B9-4418-9204-C37793B7307B}" presName="rootText" presStyleLbl="node3" presStyleIdx="5" presStyleCnt="9">
        <dgm:presLayoutVars>
          <dgm:chPref val="3"/>
        </dgm:presLayoutVars>
      </dgm:prSet>
      <dgm:spPr/>
    </dgm:pt>
    <dgm:pt modelId="{9F58D8B7-0D5B-446B-B793-D44AE60E350A}" type="pres">
      <dgm:prSet presAssocID="{325A150E-53B9-4418-9204-C37793B7307B}" presName="rootConnector" presStyleLbl="node3" presStyleIdx="5" presStyleCnt="9"/>
      <dgm:spPr/>
    </dgm:pt>
    <dgm:pt modelId="{D9C4AA98-4B3B-4F89-8AC0-483F69C34A46}" type="pres">
      <dgm:prSet presAssocID="{325A150E-53B9-4418-9204-C37793B7307B}" presName="hierChild4" presStyleCnt="0"/>
      <dgm:spPr/>
    </dgm:pt>
    <dgm:pt modelId="{31359CB9-DBD1-4988-8F82-196EF84FBF39}" type="pres">
      <dgm:prSet presAssocID="{5DF2B357-3438-49D1-A871-5CC543B0EB9E}" presName="Name37" presStyleLbl="parChTrans1D4" presStyleIdx="15" presStyleCnt="27"/>
      <dgm:spPr/>
    </dgm:pt>
    <dgm:pt modelId="{CA8B518C-6F89-4814-9EE6-2379F6E5817C}" type="pres">
      <dgm:prSet presAssocID="{8547F882-8D5F-443C-8AF1-396366025A79}" presName="hierRoot2" presStyleCnt="0">
        <dgm:presLayoutVars>
          <dgm:hierBranch val="init"/>
        </dgm:presLayoutVars>
      </dgm:prSet>
      <dgm:spPr/>
    </dgm:pt>
    <dgm:pt modelId="{EE02020D-3683-4F2B-9B7E-1EA69D6AD6BE}" type="pres">
      <dgm:prSet presAssocID="{8547F882-8D5F-443C-8AF1-396366025A79}" presName="rootComposite" presStyleCnt="0"/>
      <dgm:spPr/>
    </dgm:pt>
    <dgm:pt modelId="{84A8A545-1395-4A30-A0DC-3436FF08074F}" type="pres">
      <dgm:prSet presAssocID="{8547F882-8D5F-443C-8AF1-396366025A79}" presName="rootText" presStyleLbl="node4" presStyleIdx="15" presStyleCnt="27">
        <dgm:presLayoutVars>
          <dgm:chPref val="3"/>
        </dgm:presLayoutVars>
      </dgm:prSet>
      <dgm:spPr/>
    </dgm:pt>
    <dgm:pt modelId="{C8542CCD-B2D2-45CB-8DE7-20301AD25C22}" type="pres">
      <dgm:prSet presAssocID="{8547F882-8D5F-443C-8AF1-396366025A79}" presName="rootConnector" presStyleLbl="node4" presStyleIdx="15" presStyleCnt="27"/>
      <dgm:spPr/>
    </dgm:pt>
    <dgm:pt modelId="{A7BA4BA3-33CA-43C1-8469-AC7EB4516893}" type="pres">
      <dgm:prSet presAssocID="{8547F882-8D5F-443C-8AF1-396366025A79}" presName="hierChild4" presStyleCnt="0"/>
      <dgm:spPr/>
    </dgm:pt>
    <dgm:pt modelId="{CACB9D4E-1537-4306-BBD6-033A4F368547}" type="pres">
      <dgm:prSet presAssocID="{8547F882-8D5F-443C-8AF1-396366025A79}" presName="hierChild5" presStyleCnt="0"/>
      <dgm:spPr/>
    </dgm:pt>
    <dgm:pt modelId="{09FC9131-236B-4B5A-935C-1346674584D9}" type="pres">
      <dgm:prSet presAssocID="{91DF2D98-BC02-4C74-931D-F75CE7C3766F}" presName="Name37" presStyleLbl="parChTrans1D4" presStyleIdx="16" presStyleCnt="27"/>
      <dgm:spPr/>
    </dgm:pt>
    <dgm:pt modelId="{2F9E2A84-BEF5-450D-B8A3-CF43171B6D23}" type="pres">
      <dgm:prSet presAssocID="{9A2CA2FB-D423-49FB-BDEB-5375D0019EC4}" presName="hierRoot2" presStyleCnt="0">
        <dgm:presLayoutVars>
          <dgm:hierBranch val="init"/>
        </dgm:presLayoutVars>
      </dgm:prSet>
      <dgm:spPr/>
    </dgm:pt>
    <dgm:pt modelId="{30315EB9-E647-4E84-BFDE-5698BF3BB5A7}" type="pres">
      <dgm:prSet presAssocID="{9A2CA2FB-D423-49FB-BDEB-5375D0019EC4}" presName="rootComposite" presStyleCnt="0"/>
      <dgm:spPr/>
    </dgm:pt>
    <dgm:pt modelId="{0BD99711-8369-4959-B973-3E330CA16755}" type="pres">
      <dgm:prSet presAssocID="{9A2CA2FB-D423-49FB-BDEB-5375D0019EC4}" presName="rootText" presStyleLbl="node4" presStyleIdx="16" presStyleCnt="27">
        <dgm:presLayoutVars>
          <dgm:chPref val="3"/>
        </dgm:presLayoutVars>
      </dgm:prSet>
      <dgm:spPr/>
    </dgm:pt>
    <dgm:pt modelId="{E12D9F5B-9496-4ED5-9BCB-8433BFDA97C0}" type="pres">
      <dgm:prSet presAssocID="{9A2CA2FB-D423-49FB-BDEB-5375D0019EC4}" presName="rootConnector" presStyleLbl="node4" presStyleIdx="16" presStyleCnt="27"/>
      <dgm:spPr/>
    </dgm:pt>
    <dgm:pt modelId="{EE331B02-3296-4680-9CDD-E10D8761B49E}" type="pres">
      <dgm:prSet presAssocID="{9A2CA2FB-D423-49FB-BDEB-5375D0019EC4}" presName="hierChild4" presStyleCnt="0"/>
      <dgm:spPr/>
    </dgm:pt>
    <dgm:pt modelId="{44C55855-B4E0-4FB5-A6EB-87F57E49142C}" type="pres">
      <dgm:prSet presAssocID="{9A2CA2FB-D423-49FB-BDEB-5375D0019EC4}" presName="hierChild5" presStyleCnt="0"/>
      <dgm:spPr/>
    </dgm:pt>
    <dgm:pt modelId="{83ACE695-1844-440D-8553-84CE4478754F}" type="pres">
      <dgm:prSet presAssocID="{595FD764-0F97-4F33-9796-BA2E3EF82A6F}" presName="Name37" presStyleLbl="parChTrans1D4" presStyleIdx="17" presStyleCnt="27"/>
      <dgm:spPr/>
    </dgm:pt>
    <dgm:pt modelId="{7DA6BCA3-4E69-4153-BCAA-8C7875581FB3}" type="pres">
      <dgm:prSet presAssocID="{7640487F-AED2-4029-88E3-7B009F67EF48}" presName="hierRoot2" presStyleCnt="0">
        <dgm:presLayoutVars>
          <dgm:hierBranch val="init"/>
        </dgm:presLayoutVars>
      </dgm:prSet>
      <dgm:spPr/>
    </dgm:pt>
    <dgm:pt modelId="{E0101626-1225-4055-BA8A-110FF484454B}" type="pres">
      <dgm:prSet presAssocID="{7640487F-AED2-4029-88E3-7B009F67EF48}" presName="rootComposite" presStyleCnt="0"/>
      <dgm:spPr/>
    </dgm:pt>
    <dgm:pt modelId="{5ADAB460-3B8C-45FC-93BE-F8EE1F840B0F}" type="pres">
      <dgm:prSet presAssocID="{7640487F-AED2-4029-88E3-7B009F67EF48}" presName="rootText" presStyleLbl="node4" presStyleIdx="17" presStyleCnt="27">
        <dgm:presLayoutVars>
          <dgm:chPref val="3"/>
        </dgm:presLayoutVars>
      </dgm:prSet>
      <dgm:spPr/>
    </dgm:pt>
    <dgm:pt modelId="{3FBE3508-CA19-410E-A605-CFEDEDDE8E4D}" type="pres">
      <dgm:prSet presAssocID="{7640487F-AED2-4029-88E3-7B009F67EF48}" presName="rootConnector" presStyleLbl="node4" presStyleIdx="17" presStyleCnt="27"/>
      <dgm:spPr/>
    </dgm:pt>
    <dgm:pt modelId="{45443098-5B4B-4E47-8D05-DDFE588C55FF}" type="pres">
      <dgm:prSet presAssocID="{7640487F-AED2-4029-88E3-7B009F67EF48}" presName="hierChild4" presStyleCnt="0"/>
      <dgm:spPr/>
    </dgm:pt>
    <dgm:pt modelId="{EF23D14F-B29C-4868-9F14-DD1857478FF4}" type="pres">
      <dgm:prSet presAssocID="{7640487F-AED2-4029-88E3-7B009F67EF48}" presName="hierChild5" presStyleCnt="0"/>
      <dgm:spPr/>
    </dgm:pt>
    <dgm:pt modelId="{E085EDE2-4862-4767-949A-B412BB844F7D}" type="pres">
      <dgm:prSet presAssocID="{325A150E-53B9-4418-9204-C37793B7307B}" presName="hierChild5" presStyleCnt="0"/>
      <dgm:spPr/>
    </dgm:pt>
    <dgm:pt modelId="{6B6A354D-C530-4B30-A451-9B61F4735C33}" type="pres">
      <dgm:prSet presAssocID="{5DC6BF41-A26A-4F36-9FC4-817DEF378020}" presName="hierChild5" presStyleCnt="0"/>
      <dgm:spPr/>
    </dgm:pt>
    <dgm:pt modelId="{86609CE2-6BB1-4ACF-919D-D89C5F28D389}" type="pres">
      <dgm:prSet presAssocID="{340B169F-2631-43B0-87FB-F916621BA3E2}" presName="Name37" presStyleLbl="parChTrans1D2" presStyleIdx="2" presStyleCnt="3"/>
      <dgm:spPr/>
    </dgm:pt>
    <dgm:pt modelId="{70FE7149-D385-4B0F-AE3E-93DCCAAD9FCA}" type="pres">
      <dgm:prSet presAssocID="{1926CDF7-60C1-4BDC-A432-E4A0F074AD46}" presName="hierRoot2" presStyleCnt="0">
        <dgm:presLayoutVars>
          <dgm:hierBranch/>
        </dgm:presLayoutVars>
      </dgm:prSet>
      <dgm:spPr/>
    </dgm:pt>
    <dgm:pt modelId="{B16BBEF2-9A5E-40AC-A86B-0A3069153BD4}" type="pres">
      <dgm:prSet presAssocID="{1926CDF7-60C1-4BDC-A432-E4A0F074AD46}" presName="rootComposite" presStyleCnt="0"/>
      <dgm:spPr/>
    </dgm:pt>
    <dgm:pt modelId="{85B67796-20C2-48E2-ABA0-248EF833B0EA}" type="pres">
      <dgm:prSet presAssocID="{1926CDF7-60C1-4BDC-A432-E4A0F074AD46}" presName="rootText" presStyleLbl="node2" presStyleIdx="2" presStyleCnt="3">
        <dgm:presLayoutVars>
          <dgm:chPref val="3"/>
        </dgm:presLayoutVars>
      </dgm:prSet>
      <dgm:spPr/>
    </dgm:pt>
    <dgm:pt modelId="{FCB3BDB2-EAB5-4663-9318-25909B90837C}" type="pres">
      <dgm:prSet presAssocID="{1926CDF7-60C1-4BDC-A432-E4A0F074AD46}" presName="rootConnector" presStyleLbl="node2" presStyleIdx="2" presStyleCnt="3"/>
      <dgm:spPr/>
    </dgm:pt>
    <dgm:pt modelId="{FCA77571-D03F-4734-8798-30ACBD446FCA}" type="pres">
      <dgm:prSet presAssocID="{1926CDF7-60C1-4BDC-A432-E4A0F074AD46}" presName="hierChild4" presStyleCnt="0"/>
      <dgm:spPr/>
    </dgm:pt>
    <dgm:pt modelId="{7E2E9781-12F0-4B41-BB3A-9D0209B01FA9}" type="pres">
      <dgm:prSet presAssocID="{B27DB548-01BE-4F85-B602-F99E36C51449}" presName="Name35" presStyleLbl="parChTrans1D3" presStyleIdx="6" presStyleCnt="9"/>
      <dgm:spPr/>
    </dgm:pt>
    <dgm:pt modelId="{AE20AF4B-B3B3-4B2D-9AAE-A5C88FBE0C69}" type="pres">
      <dgm:prSet presAssocID="{0EC539B8-4DE9-4E95-961A-41E263D9DB63}" presName="hierRoot2" presStyleCnt="0">
        <dgm:presLayoutVars>
          <dgm:hierBranch val="init"/>
        </dgm:presLayoutVars>
      </dgm:prSet>
      <dgm:spPr/>
    </dgm:pt>
    <dgm:pt modelId="{CCA44604-3629-4FD2-B51B-33CD0AE166C0}" type="pres">
      <dgm:prSet presAssocID="{0EC539B8-4DE9-4E95-961A-41E263D9DB63}" presName="rootComposite" presStyleCnt="0"/>
      <dgm:spPr/>
    </dgm:pt>
    <dgm:pt modelId="{2D6DEBA7-5E34-48D5-B90E-3A309635B670}" type="pres">
      <dgm:prSet presAssocID="{0EC539B8-4DE9-4E95-961A-41E263D9DB63}" presName="rootText" presStyleLbl="node3" presStyleIdx="6" presStyleCnt="9">
        <dgm:presLayoutVars>
          <dgm:chPref val="3"/>
        </dgm:presLayoutVars>
      </dgm:prSet>
      <dgm:spPr/>
    </dgm:pt>
    <dgm:pt modelId="{1D319758-E2E7-459A-9C3F-82F0F337B459}" type="pres">
      <dgm:prSet presAssocID="{0EC539B8-4DE9-4E95-961A-41E263D9DB63}" presName="rootConnector" presStyleLbl="node3" presStyleIdx="6" presStyleCnt="9"/>
      <dgm:spPr/>
    </dgm:pt>
    <dgm:pt modelId="{25CEB49C-9EFB-4EC6-906D-3D8772966C81}" type="pres">
      <dgm:prSet presAssocID="{0EC539B8-4DE9-4E95-961A-41E263D9DB63}" presName="hierChild4" presStyleCnt="0"/>
      <dgm:spPr/>
    </dgm:pt>
    <dgm:pt modelId="{7E3D3652-F245-43AC-806A-10D48155BA4B}" type="pres">
      <dgm:prSet presAssocID="{6F834997-E568-409D-895D-F02B557A468E}" presName="Name37" presStyleLbl="parChTrans1D4" presStyleIdx="18" presStyleCnt="27"/>
      <dgm:spPr/>
    </dgm:pt>
    <dgm:pt modelId="{84697911-54BE-478E-8620-03457773821A}" type="pres">
      <dgm:prSet presAssocID="{872ED829-C5F1-4FFF-BF08-47C2D2EB3468}" presName="hierRoot2" presStyleCnt="0">
        <dgm:presLayoutVars>
          <dgm:hierBranch val="init"/>
        </dgm:presLayoutVars>
      </dgm:prSet>
      <dgm:spPr/>
    </dgm:pt>
    <dgm:pt modelId="{5609D953-749B-4523-90A8-A8D37FA86A09}" type="pres">
      <dgm:prSet presAssocID="{872ED829-C5F1-4FFF-BF08-47C2D2EB3468}" presName="rootComposite" presStyleCnt="0"/>
      <dgm:spPr/>
    </dgm:pt>
    <dgm:pt modelId="{FBB295F4-23E9-47C1-B3F3-CA21BCA3BC64}" type="pres">
      <dgm:prSet presAssocID="{872ED829-C5F1-4FFF-BF08-47C2D2EB3468}" presName="rootText" presStyleLbl="node4" presStyleIdx="18" presStyleCnt="27">
        <dgm:presLayoutVars>
          <dgm:chPref val="3"/>
        </dgm:presLayoutVars>
      </dgm:prSet>
      <dgm:spPr/>
    </dgm:pt>
    <dgm:pt modelId="{B4233968-8F4C-4478-A1F4-BB98377D5E54}" type="pres">
      <dgm:prSet presAssocID="{872ED829-C5F1-4FFF-BF08-47C2D2EB3468}" presName="rootConnector" presStyleLbl="node4" presStyleIdx="18" presStyleCnt="27"/>
      <dgm:spPr/>
    </dgm:pt>
    <dgm:pt modelId="{6FB852F5-FAF1-4113-989C-04BC255AE209}" type="pres">
      <dgm:prSet presAssocID="{872ED829-C5F1-4FFF-BF08-47C2D2EB3468}" presName="hierChild4" presStyleCnt="0"/>
      <dgm:spPr/>
    </dgm:pt>
    <dgm:pt modelId="{93AD351E-6542-4923-9030-F359720BFA7A}" type="pres">
      <dgm:prSet presAssocID="{872ED829-C5F1-4FFF-BF08-47C2D2EB3468}" presName="hierChild5" presStyleCnt="0"/>
      <dgm:spPr/>
    </dgm:pt>
    <dgm:pt modelId="{1CCDF68E-267C-49B7-8216-50BB4DA7EAD6}" type="pres">
      <dgm:prSet presAssocID="{D9736100-1DD1-4BF7-BF2D-E532CB8D9E2A}" presName="Name37" presStyleLbl="parChTrans1D4" presStyleIdx="19" presStyleCnt="27"/>
      <dgm:spPr/>
    </dgm:pt>
    <dgm:pt modelId="{725CF483-E65A-485B-BA8B-B9DDD81618E4}" type="pres">
      <dgm:prSet presAssocID="{BC82CF2A-2D50-4F8F-A6BA-49A00DFE5017}" presName="hierRoot2" presStyleCnt="0">
        <dgm:presLayoutVars>
          <dgm:hierBranch val="init"/>
        </dgm:presLayoutVars>
      </dgm:prSet>
      <dgm:spPr/>
    </dgm:pt>
    <dgm:pt modelId="{AE8D8BB7-E3D6-45F4-87E0-00F4D68318C2}" type="pres">
      <dgm:prSet presAssocID="{BC82CF2A-2D50-4F8F-A6BA-49A00DFE5017}" presName="rootComposite" presStyleCnt="0"/>
      <dgm:spPr/>
    </dgm:pt>
    <dgm:pt modelId="{F6F178E9-43A1-405F-B960-EF0847BAFFF9}" type="pres">
      <dgm:prSet presAssocID="{BC82CF2A-2D50-4F8F-A6BA-49A00DFE5017}" presName="rootText" presStyleLbl="node4" presStyleIdx="19" presStyleCnt="27">
        <dgm:presLayoutVars>
          <dgm:chPref val="3"/>
        </dgm:presLayoutVars>
      </dgm:prSet>
      <dgm:spPr/>
    </dgm:pt>
    <dgm:pt modelId="{2D145CB1-FEA8-4FF9-8A68-78A374182C73}" type="pres">
      <dgm:prSet presAssocID="{BC82CF2A-2D50-4F8F-A6BA-49A00DFE5017}" presName="rootConnector" presStyleLbl="node4" presStyleIdx="19" presStyleCnt="27"/>
      <dgm:spPr/>
    </dgm:pt>
    <dgm:pt modelId="{3D6D63F7-AAE1-48F4-A24F-21BBB79FCEA9}" type="pres">
      <dgm:prSet presAssocID="{BC82CF2A-2D50-4F8F-A6BA-49A00DFE5017}" presName="hierChild4" presStyleCnt="0"/>
      <dgm:spPr/>
    </dgm:pt>
    <dgm:pt modelId="{29A8EE9E-93B5-480D-9D89-9071CFD2B864}" type="pres">
      <dgm:prSet presAssocID="{BC82CF2A-2D50-4F8F-A6BA-49A00DFE5017}" presName="hierChild5" presStyleCnt="0"/>
      <dgm:spPr/>
    </dgm:pt>
    <dgm:pt modelId="{48480025-D0FF-4799-8394-4DA96AF0CF31}" type="pres">
      <dgm:prSet presAssocID="{E8CCFDCD-C06F-4E7F-8DF7-E1941B2FAC29}" presName="Name37" presStyleLbl="parChTrans1D4" presStyleIdx="20" presStyleCnt="27"/>
      <dgm:spPr/>
    </dgm:pt>
    <dgm:pt modelId="{8F404A87-A829-44E3-B2BB-C0BD60CDF397}" type="pres">
      <dgm:prSet presAssocID="{CEADC0AE-C7DC-4CD0-A3A9-ADBF322EAC35}" presName="hierRoot2" presStyleCnt="0">
        <dgm:presLayoutVars>
          <dgm:hierBranch val="init"/>
        </dgm:presLayoutVars>
      </dgm:prSet>
      <dgm:spPr/>
    </dgm:pt>
    <dgm:pt modelId="{DA1B2548-F7E2-49E3-89FF-0B7BC65C271B}" type="pres">
      <dgm:prSet presAssocID="{CEADC0AE-C7DC-4CD0-A3A9-ADBF322EAC35}" presName="rootComposite" presStyleCnt="0"/>
      <dgm:spPr/>
    </dgm:pt>
    <dgm:pt modelId="{ABE9FC8E-C5CC-41B2-BE4F-2B7F8719E143}" type="pres">
      <dgm:prSet presAssocID="{CEADC0AE-C7DC-4CD0-A3A9-ADBF322EAC35}" presName="rootText" presStyleLbl="node4" presStyleIdx="20" presStyleCnt="27">
        <dgm:presLayoutVars>
          <dgm:chPref val="3"/>
        </dgm:presLayoutVars>
      </dgm:prSet>
      <dgm:spPr/>
    </dgm:pt>
    <dgm:pt modelId="{6B237302-878E-45C0-B7C8-9B63C322B02A}" type="pres">
      <dgm:prSet presAssocID="{CEADC0AE-C7DC-4CD0-A3A9-ADBF322EAC35}" presName="rootConnector" presStyleLbl="node4" presStyleIdx="20" presStyleCnt="27"/>
      <dgm:spPr/>
    </dgm:pt>
    <dgm:pt modelId="{C12A4972-DE91-447B-B4F5-DBDF0F58E3D3}" type="pres">
      <dgm:prSet presAssocID="{CEADC0AE-C7DC-4CD0-A3A9-ADBF322EAC35}" presName="hierChild4" presStyleCnt="0"/>
      <dgm:spPr/>
    </dgm:pt>
    <dgm:pt modelId="{2ACF2172-3B7D-40C8-A1F8-BC963EAF94D5}" type="pres">
      <dgm:prSet presAssocID="{CEADC0AE-C7DC-4CD0-A3A9-ADBF322EAC35}" presName="hierChild5" presStyleCnt="0"/>
      <dgm:spPr/>
    </dgm:pt>
    <dgm:pt modelId="{7D4625DD-CC6A-4BAB-BBE1-80D0AC3C50A0}" type="pres">
      <dgm:prSet presAssocID="{0EC539B8-4DE9-4E95-961A-41E263D9DB63}" presName="hierChild5" presStyleCnt="0"/>
      <dgm:spPr/>
    </dgm:pt>
    <dgm:pt modelId="{EEBDD890-4938-45DC-9E20-16EA541DCC29}" type="pres">
      <dgm:prSet presAssocID="{92429506-598E-4372-821D-A988F5BC8CF6}" presName="Name35" presStyleLbl="parChTrans1D3" presStyleIdx="7" presStyleCnt="9"/>
      <dgm:spPr/>
    </dgm:pt>
    <dgm:pt modelId="{8F8FE874-94D7-4386-A177-F10EB93285A8}" type="pres">
      <dgm:prSet presAssocID="{44BF5166-3933-4340-A2AA-5DB84DF2C764}" presName="hierRoot2" presStyleCnt="0">
        <dgm:presLayoutVars>
          <dgm:hierBranch val="init"/>
        </dgm:presLayoutVars>
      </dgm:prSet>
      <dgm:spPr/>
    </dgm:pt>
    <dgm:pt modelId="{94CB3342-0304-43DE-9BA6-874DD2782C89}" type="pres">
      <dgm:prSet presAssocID="{44BF5166-3933-4340-A2AA-5DB84DF2C764}" presName="rootComposite" presStyleCnt="0"/>
      <dgm:spPr/>
    </dgm:pt>
    <dgm:pt modelId="{EA1F9752-DC90-4557-B1A6-E8C8E77A5730}" type="pres">
      <dgm:prSet presAssocID="{44BF5166-3933-4340-A2AA-5DB84DF2C764}" presName="rootText" presStyleLbl="node3" presStyleIdx="7" presStyleCnt="9">
        <dgm:presLayoutVars>
          <dgm:chPref val="3"/>
        </dgm:presLayoutVars>
      </dgm:prSet>
      <dgm:spPr/>
    </dgm:pt>
    <dgm:pt modelId="{8BB4D729-11B0-4DE0-8757-A08F970C248A}" type="pres">
      <dgm:prSet presAssocID="{44BF5166-3933-4340-A2AA-5DB84DF2C764}" presName="rootConnector" presStyleLbl="node3" presStyleIdx="7" presStyleCnt="9"/>
      <dgm:spPr/>
    </dgm:pt>
    <dgm:pt modelId="{477C9BE6-A894-43F9-9B7F-3AC804776EC1}" type="pres">
      <dgm:prSet presAssocID="{44BF5166-3933-4340-A2AA-5DB84DF2C764}" presName="hierChild4" presStyleCnt="0"/>
      <dgm:spPr/>
    </dgm:pt>
    <dgm:pt modelId="{FA0439AF-E709-473A-BA72-B760D1D3D893}" type="pres">
      <dgm:prSet presAssocID="{4E114FCC-A79E-40B4-9F1A-076089979079}" presName="Name37" presStyleLbl="parChTrans1D4" presStyleIdx="21" presStyleCnt="27"/>
      <dgm:spPr/>
    </dgm:pt>
    <dgm:pt modelId="{DD856EB5-9E66-4A17-B9C9-8F973C3CF00A}" type="pres">
      <dgm:prSet presAssocID="{06D278DE-AAD0-46C8-9442-48E712498CDE}" presName="hierRoot2" presStyleCnt="0">
        <dgm:presLayoutVars>
          <dgm:hierBranch val="init"/>
        </dgm:presLayoutVars>
      </dgm:prSet>
      <dgm:spPr/>
    </dgm:pt>
    <dgm:pt modelId="{28A77536-8AB7-4B91-BF20-1D1B6999C4CD}" type="pres">
      <dgm:prSet presAssocID="{06D278DE-AAD0-46C8-9442-48E712498CDE}" presName="rootComposite" presStyleCnt="0"/>
      <dgm:spPr/>
    </dgm:pt>
    <dgm:pt modelId="{CC2A98E0-B19F-4E50-9F38-0D0A04EAA5B7}" type="pres">
      <dgm:prSet presAssocID="{06D278DE-AAD0-46C8-9442-48E712498CDE}" presName="rootText" presStyleLbl="node4" presStyleIdx="21" presStyleCnt="27">
        <dgm:presLayoutVars>
          <dgm:chPref val="3"/>
        </dgm:presLayoutVars>
      </dgm:prSet>
      <dgm:spPr/>
    </dgm:pt>
    <dgm:pt modelId="{95BC2B30-0DB9-4154-83AD-AF1A59C5C5FA}" type="pres">
      <dgm:prSet presAssocID="{06D278DE-AAD0-46C8-9442-48E712498CDE}" presName="rootConnector" presStyleLbl="node4" presStyleIdx="21" presStyleCnt="27"/>
      <dgm:spPr/>
    </dgm:pt>
    <dgm:pt modelId="{047C06B2-65B9-452D-AD44-703EF08DD6A5}" type="pres">
      <dgm:prSet presAssocID="{06D278DE-AAD0-46C8-9442-48E712498CDE}" presName="hierChild4" presStyleCnt="0"/>
      <dgm:spPr/>
    </dgm:pt>
    <dgm:pt modelId="{78C11D6E-02E5-47B3-B367-7998E0DC5D01}" type="pres">
      <dgm:prSet presAssocID="{06D278DE-AAD0-46C8-9442-48E712498CDE}" presName="hierChild5" presStyleCnt="0"/>
      <dgm:spPr/>
    </dgm:pt>
    <dgm:pt modelId="{4500B307-3F86-4C06-B0C2-A4734727D2DE}" type="pres">
      <dgm:prSet presAssocID="{A0E1132C-16ED-4448-B3C6-0E1825A4E1D0}" presName="Name37" presStyleLbl="parChTrans1D4" presStyleIdx="22" presStyleCnt="27"/>
      <dgm:spPr/>
    </dgm:pt>
    <dgm:pt modelId="{68D994C8-4716-4E34-A787-67E92B6AEFF8}" type="pres">
      <dgm:prSet presAssocID="{47C1A878-7F9B-4F53-A79E-0BB904E27966}" presName="hierRoot2" presStyleCnt="0">
        <dgm:presLayoutVars>
          <dgm:hierBranch val="init"/>
        </dgm:presLayoutVars>
      </dgm:prSet>
      <dgm:spPr/>
    </dgm:pt>
    <dgm:pt modelId="{AB5DAB2F-A828-427B-987E-2D9EE0758E2A}" type="pres">
      <dgm:prSet presAssocID="{47C1A878-7F9B-4F53-A79E-0BB904E27966}" presName="rootComposite" presStyleCnt="0"/>
      <dgm:spPr/>
    </dgm:pt>
    <dgm:pt modelId="{4F7BFD98-CC97-4AC2-A0E5-47A1391F2F4C}" type="pres">
      <dgm:prSet presAssocID="{47C1A878-7F9B-4F53-A79E-0BB904E27966}" presName="rootText" presStyleLbl="node4" presStyleIdx="22" presStyleCnt="27">
        <dgm:presLayoutVars>
          <dgm:chPref val="3"/>
        </dgm:presLayoutVars>
      </dgm:prSet>
      <dgm:spPr/>
    </dgm:pt>
    <dgm:pt modelId="{632DD9C9-A918-4870-B33D-4B944675D8EB}" type="pres">
      <dgm:prSet presAssocID="{47C1A878-7F9B-4F53-A79E-0BB904E27966}" presName="rootConnector" presStyleLbl="node4" presStyleIdx="22" presStyleCnt="27"/>
      <dgm:spPr/>
    </dgm:pt>
    <dgm:pt modelId="{A2C2F67B-F1EF-4442-9F35-DC35210C9A13}" type="pres">
      <dgm:prSet presAssocID="{47C1A878-7F9B-4F53-A79E-0BB904E27966}" presName="hierChild4" presStyleCnt="0"/>
      <dgm:spPr/>
    </dgm:pt>
    <dgm:pt modelId="{C862B09A-092D-487F-823B-AEFCADD2630E}" type="pres">
      <dgm:prSet presAssocID="{47C1A878-7F9B-4F53-A79E-0BB904E27966}" presName="hierChild5" presStyleCnt="0"/>
      <dgm:spPr/>
    </dgm:pt>
    <dgm:pt modelId="{72B96357-6E44-47D7-BE34-518054577C9B}" type="pres">
      <dgm:prSet presAssocID="{851CFC89-43D3-475A-ABB6-D270EBF3F529}" presName="Name37" presStyleLbl="parChTrans1D4" presStyleIdx="23" presStyleCnt="27"/>
      <dgm:spPr/>
    </dgm:pt>
    <dgm:pt modelId="{4CE6D744-1F08-45E5-98C4-524CB257F897}" type="pres">
      <dgm:prSet presAssocID="{42F18436-766C-49DD-8B61-CAA2976D878A}" presName="hierRoot2" presStyleCnt="0">
        <dgm:presLayoutVars>
          <dgm:hierBranch val="init"/>
        </dgm:presLayoutVars>
      </dgm:prSet>
      <dgm:spPr/>
    </dgm:pt>
    <dgm:pt modelId="{5BF2E21B-7E0F-4522-AAEA-0AD55C10095B}" type="pres">
      <dgm:prSet presAssocID="{42F18436-766C-49DD-8B61-CAA2976D878A}" presName="rootComposite" presStyleCnt="0"/>
      <dgm:spPr/>
    </dgm:pt>
    <dgm:pt modelId="{CB5127E2-F86A-44B3-9CBE-297EFB24B5FD}" type="pres">
      <dgm:prSet presAssocID="{42F18436-766C-49DD-8B61-CAA2976D878A}" presName="rootText" presStyleLbl="node4" presStyleIdx="23" presStyleCnt="27">
        <dgm:presLayoutVars>
          <dgm:chPref val="3"/>
        </dgm:presLayoutVars>
      </dgm:prSet>
      <dgm:spPr/>
    </dgm:pt>
    <dgm:pt modelId="{0006479D-5497-49EB-8266-F3CAB09D6083}" type="pres">
      <dgm:prSet presAssocID="{42F18436-766C-49DD-8B61-CAA2976D878A}" presName="rootConnector" presStyleLbl="node4" presStyleIdx="23" presStyleCnt="27"/>
      <dgm:spPr/>
    </dgm:pt>
    <dgm:pt modelId="{FAAA73FF-4F05-4354-BEF4-8B9353DF540C}" type="pres">
      <dgm:prSet presAssocID="{42F18436-766C-49DD-8B61-CAA2976D878A}" presName="hierChild4" presStyleCnt="0"/>
      <dgm:spPr/>
    </dgm:pt>
    <dgm:pt modelId="{A4D04546-D4CE-4123-B6B4-7DA5D7429250}" type="pres">
      <dgm:prSet presAssocID="{42F18436-766C-49DD-8B61-CAA2976D878A}" presName="hierChild5" presStyleCnt="0"/>
      <dgm:spPr/>
    </dgm:pt>
    <dgm:pt modelId="{5EE384EB-4CF1-4B17-9E6E-D42D950B9332}" type="pres">
      <dgm:prSet presAssocID="{44BF5166-3933-4340-A2AA-5DB84DF2C764}" presName="hierChild5" presStyleCnt="0"/>
      <dgm:spPr/>
    </dgm:pt>
    <dgm:pt modelId="{C99F0041-F1E7-4243-A26B-08AA5D859F12}" type="pres">
      <dgm:prSet presAssocID="{BA4B5CFD-1867-40F8-837A-461883D8060A}" presName="Name35" presStyleLbl="parChTrans1D3" presStyleIdx="8" presStyleCnt="9"/>
      <dgm:spPr/>
    </dgm:pt>
    <dgm:pt modelId="{1D084CEF-ABE0-4914-B4E0-593486495AF9}" type="pres">
      <dgm:prSet presAssocID="{64280921-338F-4867-84C9-D1F579848392}" presName="hierRoot2" presStyleCnt="0">
        <dgm:presLayoutVars>
          <dgm:hierBranch val="init"/>
        </dgm:presLayoutVars>
      </dgm:prSet>
      <dgm:spPr/>
    </dgm:pt>
    <dgm:pt modelId="{57CE9034-4C5C-4948-8A00-6DDEF936D041}" type="pres">
      <dgm:prSet presAssocID="{64280921-338F-4867-84C9-D1F579848392}" presName="rootComposite" presStyleCnt="0"/>
      <dgm:spPr/>
    </dgm:pt>
    <dgm:pt modelId="{D5A629F6-A2A2-4E9A-B026-7582B7B028B2}" type="pres">
      <dgm:prSet presAssocID="{64280921-338F-4867-84C9-D1F579848392}" presName="rootText" presStyleLbl="node3" presStyleIdx="8" presStyleCnt="9">
        <dgm:presLayoutVars>
          <dgm:chPref val="3"/>
        </dgm:presLayoutVars>
      </dgm:prSet>
      <dgm:spPr/>
    </dgm:pt>
    <dgm:pt modelId="{2770328C-5DB7-413A-AAE8-5979FF18E4DB}" type="pres">
      <dgm:prSet presAssocID="{64280921-338F-4867-84C9-D1F579848392}" presName="rootConnector" presStyleLbl="node3" presStyleIdx="8" presStyleCnt="9"/>
      <dgm:spPr/>
    </dgm:pt>
    <dgm:pt modelId="{FBAE23A0-4E5C-4A1A-8C70-02E0E2FA5C12}" type="pres">
      <dgm:prSet presAssocID="{64280921-338F-4867-84C9-D1F579848392}" presName="hierChild4" presStyleCnt="0"/>
      <dgm:spPr/>
    </dgm:pt>
    <dgm:pt modelId="{DEF2622E-9412-4943-8439-A2740A78ECFE}" type="pres">
      <dgm:prSet presAssocID="{2ED31036-3626-4C58-BEB2-C9F6EE844F29}" presName="Name37" presStyleLbl="parChTrans1D4" presStyleIdx="24" presStyleCnt="27"/>
      <dgm:spPr/>
    </dgm:pt>
    <dgm:pt modelId="{5380F15A-9347-495E-B72F-DBBF01F128E2}" type="pres">
      <dgm:prSet presAssocID="{D0F7386A-039A-4A34-929C-8AD6FAB859E4}" presName="hierRoot2" presStyleCnt="0">
        <dgm:presLayoutVars>
          <dgm:hierBranch val="init"/>
        </dgm:presLayoutVars>
      </dgm:prSet>
      <dgm:spPr/>
    </dgm:pt>
    <dgm:pt modelId="{21542E2B-77A4-40EA-B053-8B234E9EE87E}" type="pres">
      <dgm:prSet presAssocID="{D0F7386A-039A-4A34-929C-8AD6FAB859E4}" presName="rootComposite" presStyleCnt="0"/>
      <dgm:spPr/>
    </dgm:pt>
    <dgm:pt modelId="{0D08AAEB-7F3E-4DA5-A3BF-B006AE304341}" type="pres">
      <dgm:prSet presAssocID="{D0F7386A-039A-4A34-929C-8AD6FAB859E4}" presName="rootText" presStyleLbl="node4" presStyleIdx="24" presStyleCnt="27">
        <dgm:presLayoutVars>
          <dgm:chPref val="3"/>
        </dgm:presLayoutVars>
      </dgm:prSet>
      <dgm:spPr/>
    </dgm:pt>
    <dgm:pt modelId="{789E6FA3-693D-476F-B53F-67680EEA08F0}" type="pres">
      <dgm:prSet presAssocID="{D0F7386A-039A-4A34-929C-8AD6FAB859E4}" presName="rootConnector" presStyleLbl="node4" presStyleIdx="24" presStyleCnt="27"/>
      <dgm:spPr/>
    </dgm:pt>
    <dgm:pt modelId="{654A1A34-20BF-4031-B9F7-A4AF27BF0D71}" type="pres">
      <dgm:prSet presAssocID="{D0F7386A-039A-4A34-929C-8AD6FAB859E4}" presName="hierChild4" presStyleCnt="0"/>
      <dgm:spPr/>
    </dgm:pt>
    <dgm:pt modelId="{A7D3BB93-446C-4FF0-B023-0DCF38BA207E}" type="pres">
      <dgm:prSet presAssocID="{D0F7386A-039A-4A34-929C-8AD6FAB859E4}" presName="hierChild5" presStyleCnt="0"/>
      <dgm:spPr/>
    </dgm:pt>
    <dgm:pt modelId="{9EE21A2A-7121-4384-B25F-1D181AA4E81D}" type="pres">
      <dgm:prSet presAssocID="{7369E703-BA0A-4606-A73B-C71BF6E39744}" presName="Name37" presStyleLbl="parChTrans1D4" presStyleIdx="25" presStyleCnt="27"/>
      <dgm:spPr/>
    </dgm:pt>
    <dgm:pt modelId="{31CCE6D9-610A-40CD-99DC-FFC214691EFF}" type="pres">
      <dgm:prSet presAssocID="{F68BED2C-F2C3-4DCA-996C-F3F5895E38DF}" presName="hierRoot2" presStyleCnt="0">
        <dgm:presLayoutVars>
          <dgm:hierBranch val="init"/>
        </dgm:presLayoutVars>
      </dgm:prSet>
      <dgm:spPr/>
    </dgm:pt>
    <dgm:pt modelId="{47A65B1B-1734-4353-A79D-B2484063CB73}" type="pres">
      <dgm:prSet presAssocID="{F68BED2C-F2C3-4DCA-996C-F3F5895E38DF}" presName="rootComposite" presStyleCnt="0"/>
      <dgm:spPr/>
    </dgm:pt>
    <dgm:pt modelId="{A849E156-35A2-4BDF-A39E-EE7FC423C0BF}" type="pres">
      <dgm:prSet presAssocID="{F68BED2C-F2C3-4DCA-996C-F3F5895E38DF}" presName="rootText" presStyleLbl="node4" presStyleIdx="25" presStyleCnt="27">
        <dgm:presLayoutVars>
          <dgm:chPref val="3"/>
        </dgm:presLayoutVars>
      </dgm:prSet>
      <dgm:spPr/>
    </dgm:pt>
    <dgm:pt modelId="{35F307E9-C08A-4505-BCC0-205E01BFAC34}" type="pres">
      <dgm:prSet presAssocID="{F68BED2C-F2C3-4DCA-996C-F3F5895E38DF}" presName="rootConnector" presStyleLbl="node4" presStyleIdx="25" presStyleCnt="27"/>
      <dgm:spPr/>
    </dgm:pt>
    <dgm:pt modelId="{A8633D4E-C472-4D0C-B5A7-D3205290C651}" type="pres">
      <dgm:prSet presAssocID="{F68BED2C-F2C3-4DCA-996C-F3F5895E38DF}" presName="hierChild4" presStyleCnt="0"/>
      <dgm:spPr/>
    </dgm:pt>
    <dgm:pt modelId="{17856AF7-1C9B-43F3-861B-55DDA582324A}" type="pres">
      <dgm:prSet presAssocID="{F68BED2C-F2C3-4DCA-996C-F3F5895E38DF}" presName="hierChild5" presStyleCnt="0"/>
      <dgm:spPr/>
    </dgm:pt>
    <dgm:pt modelId="{6A5D50C4-1D35-493B-B1E5-786647F81160}" type="pres">
      <dgm:prSet presAssocID="{5E33DD94-F73B-4309-BEF7-96BB7F655C4C}" presName="Name37" presStyleLbl="parChTrans1D4" presStyleIdx="26" presStyleCnt="27"/>
      <dgm:spPr/>
    </dgm:pt>
    <dgm:pt modelId="{56126F46-5DBB-49BE-9149-8C0B7499D331}" type="pres">
      <dgm:prSet presAssocID="{8B884FC0-5F37-4D16-8359-7656EC176391}" presName="hierRoot2" presStyleCnt="0">
        <dgm:presLayoutVars>
          <dgm:hierBranch val="init"/>
        </dgm:presLayoutVars>
      </dgm:prSet>
      <dgm:spPr/>
    </dgm:pt>
    <dgm:pt modelId="{62846B9A-B610-4276-8D2D-D00EC69BB656}" type="pres">
      <dgm:prSet presAssocID="{8B884FC0-5F37-4D16-8359-7656EC176391}" presName="rootComposite" presStyleCnt="0"/>
      <dgm:spPr/>
    </dgm:pt>
    <dgm:pt modelId="{A2CAE4BC-CA00-43E3-851D-DC4B3AF4D7AA}" type="pres">
      <dgm:prSet presAssocID="{8B884FC0-5F37-4D16-8359-7656EC176391}" presName="rootText" presStyleLbl="node4" presStyleIdx="26" presStyleCnt="27">
        <dgm:presLayoutVars>
          <dgm:chPref val="3"/>
        </dgm:presLayoutVars>
      </dgm:prSet>
      <dgm:spPr/>
    </dgm:pt>
    <dgm:pt modelId="{37651BD0-0C78-45D3-8AE2-18BBB8D3550A}" type="pres">
      <dgm:prSet presAssocID="{8B884FC0-5F37-4D16-8359-7656EC176391}" presName="rootConnector" presStyleLbl="node4" presStyleIdx="26" presStyleCnt="27"/>
      <dgm:spPr/>
    </dgm:pt>
    <dgm:pt modelId="{D7733CB9-ECF9-4872-86C7-DFACEB96BEFA}" type="pres">
      <dgm:prSet presAssocID="{8B884FC0-5F37-4D16-8359-7656EC176391}" presName="hierChild4" presStyleCnt="0"/>
      <dgm:spPr/>
    </dgm:pt>
    <dgm:pt modelId="{660198FE-DD43-4EE6-8A89-BA3115631677}" type="pres">
      <dgm:prSet presAssocID="{8B884FC0-5F37-4D16-8359-7656EC176391}" presName="hierChild5" presStyleCnt="0"/>
      <dgm:spPr/>
    </dgm:pt>
    <dgm:pt modelId="{DA78606E-D2AB-48EE-AA01-35BF90870C5B}" type="pres">
      <dgm:prSet presAssocID="{64280921-338F-4867-84C9-D1F579848392}" presName="hierChild5" presStyleCnt="0"/>
      <dgm:spPr/>
    </dgm:pt>
    <dgm:pt modelId="{232B612C-6183-43AC-A385-A07C01311462}" type="pres">
      <dgm:prSet presAssocID="{1926CDF7-60C1-4BDC-A432-E4A0F074AD46}" presName="hierChild5" presStyleCnt="0"/>
      <dgm:spPr/>
    </dgm:pt>
    <dgm:pt modelId="{2B7A4C1A-076B-46DF-A04D-99C6F599BD90}" type="pres">
      <dgm:prSet presAssocID="{5FB713B6-1641-4102-9AFD-DA34BCE97C2D}" presName="hierChild3" presStyleCnt="0"/>
      <dgm:spPr/>
    </dgm:pt>
  </dgm:ptLst>
  <dgm:cxnLst>
    <dgm:cxn modelId="{CA5DD700-C25F-446B-A9E2-9D8AD4985D57}" type="presOf" srcId="{BB6C7DAF-1F07-4604-869B-3BA84E4B3329}" destId="{E5FE4DAB-D49C-480C-B9C8-00502F673DD5}" srcOrd="0" destOrd="0" presId="urn:microsoft.com/office/officeart/2005/8/layout/orgChart1"/>
    <dgm:cxn modelId="{A5D50401-BC11-42E3-8A4F-E79994DF9036}" srcId="{1926CDF7-60C1-4BDC-A432-E4A0F074AD46}" destId="{64280921-338F-4867-84C9-D1F579848392}" srcOrd="2" destOrd="0" parTransId="{BA4B5CFD-1867-40F8-837A-461883D8060A}" sibTransId="{D90FCA9F-DAAC-462A-9818-847201F4417B}"/>
    <dgm:cxn modelId="{9488F102-6755-462D-BCBF-FAEE4C820570}" type="presOf" srcId="{635E68BD-BE36-4FF9-81EF-BB8B4CB6BB48}" destId="{3A6FBCF7-6FF6-4B5A-9FF9-EB528D37F0EA}" srcOrd="0" destOrd="0" presId="urn:microsoft.com/office/officeart/2005/8/layout/orgChart1"/>
    <dgm:cxn modelId="{67836D03-45B0-459C-9B1C-9FE9F3F7C1A4}" type="presOf" srcId="{DAC607BA-0AB3-47E8-A550-B2EAA8AC3B88}" destId="{86539896-8228-4F4E-9CF0-8B437541B6B3}" srcOrd="0" destOrd="0" presId="urn:microsoft.com/office/officeart/2005/8/layout/orgChart1"/>
    <dgm:cxn modelId="{C5167803-48BF-4268-B7D8-6E419A8E26AA}" type="presOf" srcId="{64280921-338F-4867-84C9-D1F579848392}" destId="{D5A629F6-A2A2-4E9A-B026-7582B7B028B2}" srcOrd="0" destOrd="0" presId="urn:microsoft.com/office/officeart/2005/8/layout/orgChart1"/>
    <dgm:cxn modelId="{F7769806-0F00-4623-8DB9-7B1F2BA0AEE3}" type="presOf" srcId="{7CC07D62-8904-49BB-B550-8D2B5772623E}" destId="{3962EB4E-AB89-4DAB-A9BA-DDE4B9A2430E}" srcOrd="1" destOrd="0" presId="urn:microsoft.com/office/officeart/2005/8/layout/orgChart1"/>
    <dgm:cxn modelId="{C3CEA107-BF26-4003-91D3-526E646FCC6A}" type="presOf" srcId="{872ED829-C5F1-4FFF-BF08-47C2D2EB3468}" destId="{FBB295F4-23E9-47C1-B3F3-CA21BCA3BC64}" srcOrd="0" destOrd="0" presId="urn:microsoft.com/office/officeart/2005/8/layout/orgChart1"/>
    <dgm:cxn modelId="{08AA1308-4660-4501-B2FF-4B41102DF9BD}" srcId="{31644A7C-B627-4D4A-80BC-FE5CCF3155F6}" destId="{91E26DCE-A8B0-4C05-83B5-C0AC8CF707D9}" srcOrd="2" destOrd="0" parTransId="{B56F6556-AA0C-4265-A000-A158E83CF20C}" sibTransId="{C330293D-F737-4B65-B0A1-DA95254C7353}"/>
    <dgm:cxn modelId="{B9D17B0C-A0C4-4571-A099-0E9B355F2C10}" type="presOf" srcId="{A0E1132C-16ED-4448-B3C6-0E1825A4E1D0}" destId="{4500B307-3F86-4C06-B0C2-A4734727D2DE}" srcOrd="0" destOrd="0" presId="urn:microsoft.com/office/officeart/2005/8/layout/orgChart1"/>
    <dgm:cxn modelId="{F57A5D10-8B87-48CB-80D3-B4D155CC0392}" srcId="{2C4A3753-C572-4CE8-BB57-2C63EAB820C0}" destId="{BB9C8C9F-43A5-463A-9CE4-ADAEFEEEAECF}" srcOrd="2" destOrd="0" parTransId="{80A39D01-AA77-4944-AFAC-C0A137361C01}" sibTransId="{EF441F1C-B2AC-4269-8C6B-75F06A26C2DB}"/>
    <dgm:cxn modelId="{787C0713-F4B7-439A-ABD9-1F27EDEF69A6}" type="presOf" srcId="{DDC0469C-3E2B-4DFA-9455-3F7E8F18B4C9}" destId="{85FC8AA9-3A38-452B-9FD5-8516761D6457}" srcOrd="1" destOrd="0" presId="urn:microsoft.com/office/officeart/2005/8/layout/orgChart1"/>
    <dgm:cxn modelId="{12E03113-FF36-4FA3-96D6-D057DF178E10}" srcId="{0EC539B8-4DE9-4E95-961A-41E263D9DB63}" destId="{CEADC0AE-C7DC-4CD0-A3A9-ADBF322EAC35}" srcOrd="2" destOrd="0" parTransId="{E8CCFDCD-C06F-4E7F-8DF7-E1941B2FAC29}" sibTransId="{1ECDB890-2B70-48A7-9EE1-E3F50BF78A91}"/>
    <dgm:cxn modelId="{7BF3FB13-91F1-4B1E-97B7-1FA8E4889615}" type="presOf" srcId="{0C720EDB-F8EE-4BD6-95D8-5EB34AB72059}" destId="{E8ABB021-BD0D-414F-A238-8AF79542258A}" srcOrd="0" destOrd="0" presId="urn:microsoft.com/office/officeart/2005/8/layout/orgChart1"/>
    <dgm:cxn modelId="{A7F7DF14-43F3-491B-8777-311E250276AD}" type="presOf" srcId="{91E26DCE-A8B0-4C05-83B5-C0AC8CF707D9}" destId="{81BFD527-91E8-46B2-96D8-D1F1B2382DC7}" srcOrd="1" destOrd="0" presId="urn:microsoft.com/office/officeart/2005/8/layout/orgChart1"/>
    <dgm:cxn modelId="{EAE5F814-D588-42BD-8D9D-5E36F257C4FF}" srcId="{44BF5166-3933-4340-A2AA-5DB84DF2C764}" destId="{47C1A878-7F9B-4F53-A79E-0BB904E27966}" srcOrd="1" destOrd="0" parTransId="{A0E1132C-16ED-4448-B3C6-0E1825A4E1D0}" sibTransId="{A8D9A49F-AECC-4972-A88E-17DCEDD4E640}"/>
    <dgm:cxn modelId="{353FFA14-DF68-4D75-88A0-6B27ADC8E4C8}" type="presOf" srcId="{64280921-338F-4867-84C9-D1F579848392}" destId="{2770328C-5DB7-413A-AAE8-5979FF18E4DB}" srcOrd="1" destOrd="0" presId="urn:microsoft.com/office/officeart/2005/8/layout/orgChart1"/>
    <dgm:cxn modelId="{FB2D1815-F79E-4416-A5DA-4CCE6BD019C6}" srcId="{1926CDF7-60C1-4BDC-A432-E4A0F074AD46}" destId="{44BF5166-3933-4340-A2AA-5DB84DF2C764}" srcOrd="1" destOrd="0" parTransId="{92429506-598E-4372-821D-A988F5BC8CF6}" sibTransId="{1EE44426-7134-47EE-BF1C-47CA4494C9DB}"/>
    <dgm:cxn modelId="{540B3315-766D-4029-8794-F2E76A8A7DDB}" type="presOf" srcId="{7DFAB88D-F5B1-4085-8500-42EC160FA1F4}" destId="{32373F05-8672-46F3-AABF-7CAFC0D70D1C}" srcOrd="1" destOrd="0" presId="urn:microsoft.com/office/officeart/2005/8/layout/orgChart1"/>
    <dgm:cxn modelId="{46FF4B16-D246-4B19-AE2F-62E9460E25BD}" srcId="{F0B0C12A-6BCB-4620-9F10-A5E685D253A9}" destId="{5FB713B6-1641-4102-9AFD-DA34BCE97C2D}" srcOrd="0" destOrd="0" parTransId="{5804C610-8B5E-45E7-B724-B498CB68E0F4}" sibTransId="{76FCD5AF-9923-42FD-8B0B-6AB68B43F14C}"/>
    <dgm:cxn modelId="{A8A78A1B-ADB3-44BD-87EA-D66B7605F7FA}" type="presOf" srcId="{F0438328-8640-4EB7-B60D-B52670A39DBC}" destId="{2D8D8518-690C-4236-B30F-9D4735585CAC}" srcOrd="0" destOrd="0" presId="urn:microsoft.com/office/officeart/2005/8/layout/orgChart1"/>
    <dgm:cxn modelId="{1277391E-FA13-4966-8BBB-99AD97408954}" type="presOf" srcId="{F8C24C7E-500C-4C0F-8579-1B45355F2C95}" destId="{549FE26F-9029-4E49-8697-126C6DBE966C}" srcOrd="0" destOrd="0" presId="urn:microsoft.com/office/officeart/2005/8/layout/orgChart1"/>
    <dgm:cxn modelId="{F678CF20-2C16-41E2-92F4-C0C29E336AE8}" srcId="{325A150E-53B9-4418-9204-C37793B7307B}" destId="{7640487F-AED2-4029-88E3-7B009F67EF48}" srcOrd="2" destOrd="0" parTransId="{595FD764-0F97-4F33-9796-BA2E3EF82A6F}" sibTransId="{1F631CE9-3C44-471E-8EAD-0464B8660AB5}"/>
    <dgm:cxn modelId="{6B607327-7D2B-4B16-AF7E-549912DE37C2}" srcId="{BB6C7DAF-1F07-4604-869B-3BA84E4B3329}" destId="{E0A93414-B2CA-419C-B6E4-2B8E436C5EFC}" srcOrd="2" destOrd="0" parTransId="{3B27687D-B636-4A0B-8F19-A6A1BA272B4D}" sibTransId="{C80C00CB-FB60-4876-9C43-DD231E733DC7}"/>
    <dgm:cxn modelId="{1D162529-91F8-44E2-823A-78824580DA4A}" type="presOf" srcId="{91DF2D98-BC02-4C74-931D-F75CE7C3766F}" destId="{09FC9131-236B-4B5A-935C-1346674584D9}" srcOrd="0" destOrd="0" presId="urn:microsoft.com/office/officeart/2005/8/layout/orgChart1"/>
    <dgm:cxn modelId="{92269C2B-E6D9-4911-B70B-A8D6D5847186}" srcId="{31644A7C-B627-4D4A-80BC-FE5CCF3155F6}" destId="{0C720EDB-F8EE-4BD6-95D8-5EB34AB72059}" srcOrd="0" destOrd="0" parTransId="{472D6AA6-E9C0-403E-BB9B-BBB759E2C9BE}" sibTransId="{3CBEF1C8-8207-46CB-98A4-C678DC6E291D}"/>
    <dgm:cxn modelId="{DA6B0A2C-AAB5-410D-9E91-95CCA7F0A8D8}" type="presOf" srcId="{C92F1C00-151E-47C9-8DDB-62A96C011806}" destId="{CDF35163-B242-416A-9A79-79E0662B6D89}" srcOrd="0" destOrd="0" presId="urn:microsoft.com/office/officeart/2005/8/layout/orgChart1"/>
    <dgm:cxn modelId="{2CAB352E-0D3E-4CD2-900F-22FC621D221E}" srcId="{5DC6BF41-A26A-4F36-9FC4-817DEF378020}" destId="{325A150E-53B9-4418-9204-C37793B7307B}" srcOrd="2" destOrd="0" parTransId="{FF3C8F99-C202-43C3-A1F9-74B0313A2B32}" sibTransId="{9554C8D0-3464-42C1-A755-443D3040C078}"/>
    <dgm:cxn modelId="{BFC00D35-BB35-4781-8283-FEADC8F36762}" type="presOf" srcId="{F0B0C12A-6BCB-4620-9F10-A5E685D253A9}" destId="{2A9B0EC4-5CB8-4CFD-8CF5-9B4156118BA0}" srcOrd="0" destOrd="0" presId="urn:microsoft.com/office/officeart/2005/8/layout/orgChart1"/>
    <dgm:cxn modelId="{5154C436-32FC-44B2-B2E9-8941543DABE9}" type="presOf" srcId="{E0A93414-B2CA-419C-B6E4-2B8E436C5EFC}" destId="{909E0E0E-33C2-4A69-93A6-2558A3ED5C3A}" srcOrd="1" destOrd="0" presId="urn:microsoft.com/office/officeart/2005/8/layout/orgChart1"/>
    <dgm:cxn modelId="{F128B138-8F8F-4F33-88DC-3EE1C023CBD6}" type="presOf" srcId="{55250D2C-2F93-46EB-BEAA-3EEC580078AE}" destId="{8D054046-84A7-44DB-8C6E-D2CBEF77A74E}" srcOrd="0" destOrd="0" presId="urn:microsoft.com/office/officeart/2005/8/layout/orgChart1"/>
    <dgm:cxn modelId="{2422363D-3CA2-485B-AB57-411BD5B05E4B}" type="presOf" srcId="{E0A93414-B2CA-419C-B6E4-2B8E436C5EFC}" destId="{00547B80-4614-49BA-9F24-F47E4B8211F4}" srcOrd="0" destOrd="0" presId="urn:microsoft.com/office/officeart/2005/8/layout/orgChart1"/>
    <dgm:cxn modelId="{AF0EFA40-B2AB-4D80-BB4C-D02B88C5F771}" type="presOf" srcId="{BC82CF2A-2D50-4F8F-A6BA-49A00DFE5017}" destId="{F6F178E9-43A1-405F-B960-EF0847BAFFF9}" srcOrd="0" destOrd="0" presId="urn:microsoft.com/office/officeart/2005/8/layout/orgChart1"/>
    <dgm:cxn modelId="{DDAA435C-6483-43FB-9815-A738B2A33185}" type="presOf" srcId="{F68BED2C-F2C3-4DCA-996C-F3F5895E38DF}" destId="{35F307E9-C08A-4505-BCC0-205E01BFAC34}" srcOrd="1" destOrd="0" presId="urn:microsoft.com/office/officeart/2005/8/layout/orgChart1"/>
    <dgm:cxn modelId="{2CF1F35C-D61D-4B39-A97A-213A85970667}" type="presOf" srcId="{91E26DCE-A8B0-4C05-83B5-C0AC8CF707D9}" destId="{D2EDEA3E-B423-47D6-9AF0-E6E3121B050C}" srcOrd="0" destOrd="0" presId="urn:microsoft.com/office/officeart/2005/8/layout/orgChart1"/>
    <dgm:cxn modelId="{3BD9195F-060A-4037-98D8-EF190B74D59F}" srcId="{64280921-338F-4867-84C9-D1F579848392}" destId="{F68BED2C-F2C3-4DCA-996C-F3F5895E38DF}" srcOrd="1" destOrd="0" parTransId="{7369E703-BA0A-4606-A73B-C71BF6E39744}" sibTransId="{6DA91425-2548-49BC-80A0-DF4B25D672E8}"/>
    <dgm:cxn modelId="{51833060-42F7-4C68-8AB5-C99A645F77A5}" srcId="{44BF5166-3933-4340-A2AA-5DB84DF2C764}" destId="{06D278DE-AAD0-46C8-9442-48E712498CDE}" srcOrd="0" destOrd="0" parTransId="{4E114FCC-A79E-40B4-9F1A-076089979079}" sibTransId="{6FC7D278-A60E-4C6A-97E7-30BFFF8467DD}"/>
    <dgm:cxn modelId="{3D32B260-5FB0-4F84-8563-085FD0EE46B9}" srcId="{5DC6BF41-A26A-4F36-9FC4-817DEF378020}" destId="{2C4A3753-C572-4CE8-BB57-2C63EAB820C0}" srcOrd="0" destOrd="0" parTransId="{DC295C28-E3D0-466A-8A83-C879C183D366}" sibTransId="{3A52779B-3A02-4D11-B1C6-6AF975283A1B}"/>
    <dgm:cxn modelId="{EE0A0642-EE20-4861-8F46-258BACA611A8}" type="presOf" srcId="{47C1A878-7F9B-4F53-A79E-0BB904E27966}" destId="{632DD9C9-A918-4870-B33D-4B944675D8EB}" srcOrd="1" destOrd="0" presId="urn:microsoft.com/office/officeart/2005/8/layout/orgChart1"/>
    <dgm:cxn modelId="{DAD82962-1353-4CFA-B517-7B81BE13153B}" type="presOf" srcId="{6A416DE3-0B8C-45AF-B5CA-3B64F8A34E0D}" destId="{EFFAA906-0242-4A17-AE68-52E536A39622}" srcOrd="0" destOrd="0" presId="urn:microsoft.com/office/officeart/2005/8/layout/orgChart1"/>
    <dgm:cxn modelId="{18965442-4021-4D8E-9C26-9A5B004FFF96}" type="presOf" srcId="{E8CCFDCD-C06F-4E7F-8DF7-E1941B2FAC29}" destId="{48480025-D0FF-4799-8394-4DA96AF0CF31}" srcOrd="0" destOrd="0" presId="urn:microsoft.com/office/officeart/2005/8/layout/orgChart1"/>
    <dgm:cxn modelId="{C7601265-574D-4917-96D3-BC24E448D0D6}" type="presOf" srcId="{41A0BCF0-43BC-4D05-8A6B-36755EC88D1C}" destId="{E664F401-AE0E-4A95-9E53-08905372649D}" srcOrd="0" destOrd="0" presId="urn:microsoft.com/office/officeart/2005/8/layout/orgChart1"/>
    <dgm:cxn modelId="{2B594A45-46FC-44FB-B111-60DE2901D3E8}" srcId="{325A150E-53B9-4418-9204-C37793B7307B}" destId="{9A2CA2FB-D423-49FB-BDEB-5375D0019EC4}" srcOrd="1" destOrd="0" parTransId="{91DF2D98-BC02-4C74-931D-F75CE7C3766F}" sibTransId="{5CC5AA4F-9DF7-419D-8144-2201CDBA5894}"/>
    <dgm:cxn modelId="{31404C46-DA32-400A-879A-8AF02C483218}" srcId="{5BAC4292-2AB1-469A-8C3F-2FF4DE364E9A}" destId="{F8C24C7E-500C-4C0F-8579-1B45355F2C95}" srcOrd="1" destOrd="0" parTransId="{43CB3A21-01FD-4CE5-8329-28B3CC1DE747}" sibTransId="{99B06DCC-F6F9-405E-850A-58BA90EBEE2E}"/>
    <dgm:cxn modelId="{62B59A47-3EDA-4EA3-919D-147E0A814567}" srcId="{5DC6BF41-A26A-4F36-9FC4-817DEF378020}" destId="{7DFAB88D-F5B1-4085-8500-42EC160FA1F4}" srcOrd="1" destOrd="0" parTransId="{6A567E0B-0DEF-4667-960A-31E4B099BD7B}" sibTransId="{7CB2E351-C619-452D-BA7D-07DA28351C7E}"/>
    <dgm:cxn modelId="{B3E1A547-984F-4DA5-B6C6-29F416D19A03}" type="presOf" srcId="{D0F7386A-039A-4A34-929C-8AD6FAB859E4}" destId="{789E6FA3-693D-476F-B53F-67680EEA08F0}" srcOrd="1" destOrd="0" presId="urn:microsoft.com/office/officeart/2005/8/layout/orgChart1"/>
    <dgm:cxn modelId="{B396D667-A43A-4E95-9E27-33B731115838}" srcId="{BB6C7DAF-1F07-4604-869B-3BA84E4B3329}" destId="{5BAC4292-2AB1-469A-8C3F-2FF4DE364E9A}" srcOrd="1" destOrd="0" parTransId="{F6CF1C44-3196-4692-976E-0A8BDD7783B1}" sibTransId="{2071E2CF-47B3-44BC-AC4B-36316468D678}"/>
    <dgm:cxn modelId="{BFA71D48-DC9F-4A7F-9889-0CB52C4F9923}" type="presOf" srcId="{0EC539B8-4DE9-4E95-961A-41E263D9DB63}" destId="{1D319758-E2E7-459A-9C3F-82F0F337B459}" srcOrd="1" destOrd="0" presId="urn:microsoft.com/office/officeart/2005/8/layout/orgChart1"/>
    <dgm:cxn modelId="{D39CA248-873A-4752-8420-38A5D8C66996}" type="presOf" srcId="{494BC7DB-FE5D-48C1-8714-B7E00BD94766}" destId="{F18A6250-5EDA-441E-A7B0-1FF3495B3111}" srcOrd="0" destOrd="0" presId="urn:microsoft.com/office/officeart/2005/8/layout/orgChart1"/>
    <dgm:cxn modelId="{682B6769-9F6D-44BC-AA37-A33AE4256C87}" type="presOf" srcId="{B56F6556-AA0C-4265-A000-A158E83CF20C}" destId="{F248159D-044F-4C28-9E06-ABBF2857F3F8}" srcOrd="0" destOrd="0" presId="urn:microsoft.com/office/officeart/2005/8/layout/orgChart1"/>
    <dgm:cxn modelId="{4BA96E69-1C83-4300-9025-339A30D554BD}" type="presOf" srcId="{BB6C7DAF-1F07-4604-869B-3BA84E4B3329}" destId="{0714A7ED-24CF-453D-888C-C32BEA2A3D9C}" srcOrd="1" destOrd="0" presId="urn:microsoft.com/office/officeart/2005/8/layout/orgChart1"/>
    <dgm:cxn modelId="{7349184A-1F7A-49F7-B5D1-6D2A9BA9C3C6}" type="presOf" srcId="{53FC08A4-15C9-47A4-89B9-B2A46185AAB4}" destId="{2D25BCC9-FD9C-4179-AC2D-470B1EE04CD7}" srcOrd="0" destOrd="0" presId="urn:microsoft.com/office/officeart/2005/8/layout/orgChart1"/>
    <dgm:cxn modelId="{A3B6636A-7796-49E2-8583-B498EDDF5574}" type="presOf" srcId="{44BF5166-3933-4340-A2AA-5DB84DF2C764}" destId="{8BB4D729-11B0-4DE0-8757-A08F970C248A}" srcOrd="1" destOrd="0" presId="urn:microsoft.com/office/officeart/2005/8/layout/orgChart1"/>
    <dgm:cxn modelId="{6FE4986A-EA36-41E1-A8E0-CCF5D6D18FE4}" type="presOf" srcId="{5DF2B357-3438-49D1-A871-5CC543B0EB9E}" destId="{31359CB9-DBD1-4988-8F82-196EF84FBF39}" srcOrd="0" destOrd="0" presId="urn:microsoft.com/office/officeart/2005/8/layout/orgChart1"/>
    <dgm:cxn modelId="{EE709C4A-8D5F-4D15-B674-4788981A238B}" srcId="{5FB713B6-1641-4102-9AFD-DA34BCE97C2D}" destId="{BB6C7DAF-1F07-4604-869B-3BA84E4B3329}" srcOrd="0" destOrd="0" parTransId="{8B087CFF-C730-43FF-BE30-506CCA923674}" sibTransId="{DE2F0293-03CF-41B3-A9FF-4CE2D150FB0F}"/>
    <dgm:cxn modelId="{43700F4B-04FF-4BD7-8D05-8F9E436C8F3B}" type="presOf" srcId="{D0F7386A-039A-4A34-929C-8AD6FAB859E4}" destId="{0D08AAEB-7F3E-4DA5-A3BF-B006AE304341}" srcOrd="0" destOrd="0" presId="urn:microsoft.com/office/officeart/2005/8/layout/orgChart1"/>
    <dgm:cxn modelId="{B76B324B-0059-49B9-A987-5F7F6A9A6383}" type="presOf" srcId="{1926CDF7-60C1-4BDC-A432-E4A0F074AD46}" destId="{FCB3BDB2-EAB5-4663-9318-25909B90837C}" srcOrd="1" destOrd="0" presId="urn:microsoft.com/office/officeart/2005/8/layout/orgChart1"/>
    <dgm:cxn modelId="{0D83404B-BBE2-49EA-B831-5354D25CA1BC}" srcId="{7DFAB88D-F5B1-4085-8500-42EC160FA1F4}" destId="{55250D2C-2F93-46EB-BEAA-3EEC580078AE}" srcOrd="1" destOrd="0" parTransId="{E1242EFE-A0EB-4AB3-B20F-448E65BC3FE6}" sibTransId="{6127709C-04CE-458F-B346-6937AE3D2637}"/>
    <dgm:cxn modelId="{5F46774B-71D3-443F-8536-BFED60100AA5}" type="presOf" srcId="{E1242EFE-A0EB-4AB3-B20F-448E65BC3FE6}" destId="{DAF99B3E-C4D8-41D9-A240-91CE4879916C}" srcOrd="0" destOrd="0" presId="urn:microsoft.com/office/officeart/2005/8/layout/orgChart1"/>
    <dgm:cxn modelId="{F92EB16B-E5C8-4ACA-97A8-1464E0823E5D}" type="presOf" srcId="{53FC08A4-15C9-47A4-89B9-B2A46185AAB4}" destId="{787ED35A-EBAF-45A0-A41E-B2A98C1C68F9}" srcOrd="1" destOrd="0" presId="urn:microsoft.com/office/officeart/2005/8/layout/orgChart1"/>
    <dgm:cxn modelId="{980FF46B-89D2-4298-8829-21F149F0C1C8}" type="presOf" srcId="{7640487F-AED2-4029-88E3-7B009F67EF48}" destId="{5ADAB460-3B8C-45FC-93BE-F8EE1F840B0F}" srcOrd="0" destOrd="0" presId="urn:microsoft.com/office/officeart/2005/8/layout/orgChart1"/>
    <dgm:cxn modelId="{5C176F4C-66CE-4AFE-85CC-9B1ACA0E690B}" type="presOf" srcId="{2ED31036-3626-4C58-BEB2-C9F6EE844F29}" destId="{DEF2622E-9412-4943-8439-A2740A78ECFE}" srcOrd="0" destOrd="0" presId="urn:microsoft.com/office/officeart/2005/8/layout/orgChart1"/>
    <dgm:cxn modelId="{A460DA6D-EDA6-451C-B55D-F206D58F9C76}" type="presOf" srcId="{DDC0469C-3E2B-4DFA-9455-3F7E8F18B4C9}" destId="{85753983-A7D2-4D7D-A6A0-8E01AD4D7873}" srcOrd="0" destOrd="0" presId="urn:microsoft.com/office/officeart/2005/8/layout/orgChart1"/>
    <dgm:cxn modelId="{9D3F0F4F-26CD-4362-9BB8-FB29F83D7F56}" type="presOf" srcId="{5FB713B6-1641-4102-9AFD-DA34BCE97C2D}" destId="{EB824B54-157D-401F-812D-4124932A9F70}" srcOrd="0" destOrd="0" presId="urn:microsoft.com/office/officeart/2005/8/layout/orgChart1"/>
    <dgm:cxn modelId="{6EF37B71-B015-4C6F-85D4-86555DBEB7CB}" srcId="{44BF5166-3933-4340-A2AA-5DB84DF2C764}" destId="{42F18436-766C-49DD-8B61-CAA2976D878A}" srcOrd="2" destOrd="0" parTransId="{851CFC89-43D3-475A-ABB6-D270EBF3F529}" sibTransId="{9405A92B-6713-40B6-9A2A-718CB75E12FD}"/>
    <dgm:cxn modelId="{ECA61772-830C-4EC6-B709-DDAB85A4B968}" srcId="{0EC539B8-4DE9-4E95-961A-41E263D9DB63}" destId="{BC82CF2A-2D50-4F8F-A6BA-49A00DFE5017}" srcOrd="1" destOrd="0" parTransId="{D9736100-1DD1-4BF7-BF2D-E532CB8D9E2A}" sibTransId="{C4947FD8-936D-4FA9-9D57-4E4FEB3D61D8}"/>
    <dgm:cxn modelId="{BAADCC72-57C6-4D7D-8E39-5777BC63DBBA}" type="presOf" srcId="{80A39D01-AA77-4944-AFAC-C0A137361C01}" destId="{6FE54BBC-A604-4FA4-8FAC-D61EAE5545A7}" srcOrd="0" destOrd="0" presId="urn:microsoft.com/office/officeart/2005/8/layout/orgChart1"/>
    <dgm:cxn modelId="{F1B5CF52-25DB-44B7-AA33-8C87F97871BD}" srcId="{7DFAB88D-F5B1-4085-8500-42EC160FA1F4}" destId="{53FC08A4-15C9-47A4-89B9-B2A46185AAB4}" srcOrd="2" destOrd="0" parTransId="{6EF5BE32-B3C6-4A2C-B2CE-EF82AEE46F49}" sibTransId="{F1BC27E6-97B3-4C67-8B73-9CC5A205142E}"/>
    <dgm:cxn modelId="{31687553-3C1F-4A55-A111-CF401C967E24}" type="presOf" srcId="{6F834997-E568-409D-895D-F02B557A468E}" destId="{7E3D3652-F245-43AC-806A-10D48155BA4B}" srcOrd="0" destOrd="0" presId="urn:microsoft.com/office/officeart/2005/8/layout/orgChart1"/>
    <dgm:cxn modelId="{B29D0774-C105-4ED0-B157-987BCEA24D02}" type="presOf" srcId="{6EF5BE32-B3C6-4A2C-B2CE-EF82AEE46F49}" destId="{417662EF-BEBB-455E-8431-2AA666629898}" srcOrd="0" destOrd="0" presId="urn:microsoft.com/office/officeart/2005/8/layout/orgChart1"/>
    <dgm:cxn modelId="{33143554-A25B-48EC-B263-A90986753728}" srcId="{64280921-338F-4867-84C9-D1F579848392}" destId="{D0F7386A-039A-4A34-929C-8AD6FAB859E4}" srcOrd="0" destOrd="0" parTransId="{2ED31036-3626-4C58-BEB2-C9F6EE844F29}" sibTransId="{BD6471CF-8D7D-4C59-B69B-87F0F2765F75}"/>
    <dgm:cxn modelId="{EBE7BB75-596E-4036-8629-A12D7C872D3F}" srcId="{0EC539B8-4DE9-4E95-961A-41E263D9DB63}" destId="{872ED829-C5F1-4FFF-BF08-47C2D2EB3468}" srcOrd="0" destOrd="0" parTransId="{6F834997-E568-409D-895D-F02B557A468E}" sibTransId="{7322B749-CAC0-41A6-8D38-CA77315913A6}"/>
    <dgm:cxn modelId="{3CB82476-2BE0-49ED-B0BA-F8AFB9447904}" srcId="{1926CDF7-60C1-4BDC-A432-E4A0F074AD46}" destId="{0EC539B8-4DE9-4E95-961A-41E263D9DB63}" srcOrd="0" destOrd="0" parTransId="{B27DB548-01BE-4F85-B602-F99E36C51449}" sibTransId="{7D6F4B43-5AE6-4800-B2CD-F74EAF092AC6}"/>
    <dgm:cxn modelId="{9B39C856-877C-4A4B-A456-3A5909F7787D}" type="presOf" srcId="{7369E703-BA0A-4606-A73B-C71BF6E39744}" destId="{9EE21A2A-7121-4384-B25F-1D181AA4E81D}" srcOrd="0" destOrd="0" presId="urn:microsoft.com/office/officeart/2005/8/layout/orgChart1"/>
    <dgm:cxn modelId="{8FFD0F77-D133-46AD-BAE8-08E6E175CAA5}" type="presOf" srcId="{8B884FC0-5F37-4D16-8359-7656EC176391}" destId="{37651BD0-0C78-45D3-8AE2-18BBB8D3550A}" srcOrd="1" destOrd="0" presId="urn:microsoft.com/office/officeart/2005/8/layout/orgChart1"/>
    <dgm:cxn modelId="{F8546658-3010-459C-ADFD-62F28DDE38EB}" type="presOf" srcId="{4832077E-9B2E-48DC-BA1A-CA9C263C0456}" destId="{4FDCBC58-8633-40D5-8905-01BF6975E73D}" srcOrd="0" destOrd="0" presId="urn:microsoft.com/office/officeart/2005/8/layout/orgChart1"/>
    <dgm:cxn modelId="{65F1A558-710A-448E-971B-AA9819CCDAE2}" type="presOf" srcId="{DC295C28-E3D0-466A-8A83-C879C183D366}" destId="{BD5D5D47-BED1-49AD-AF8D-3F8859BB74F2}" srcOrd="0" destOrd="0" presId="urn:microsoft.com/office/officeart/2005/8/layout/orgChart1"/>
    <dgm:cxn modelId="{FAB4AE78-746D-4073-8118-AC1E3C6420F5}" type="presOf" srcId="{11214960-58E7-4060-8347-183B40C2EB89}" destId="{45B7A7F9-BD93-4183-9242-9B9FBA912E79}" srcOrd="0" destOrd="0" presId="urn:microsoft.com/office/officeart/2005/8/layout/orgChart1"/>
    <dgm:cxn modelId="{7882A459-96F9-4451-B91C-273F17649E66}" srcId="{64280921-338F-4867-84C9-D1F579848392}" destId="{8B884FC0-5F37-4D16-8359-7656EC176391}" srcOrd="2" destOrd="0" parTransId="{5E33DD94-F73B-4309-BEF7-96BB7F655C4C}" sibTransId="{B6A23E67-7731-4C81-A433-0BBCD394619E}"/>
    <dgm:cxn modelId="{50CD5F7A-58DE-4243-B513-0403CC2DC7AD}" srcId="{E0A93414-B2CA-419C-B6E4-2B8E436C5EFC}" destId="{11214960-58E7-4060-8347-183B40C2EB89}" srcOrd="0" destOrd="0" parTransId="{635E68BD-BE36-4FF9-81EF-BB8B4CB6BB48}" sibTransId="{FACC721A-1DE1-4483-9101-67F7B8FB1ACA}"/>
    <dgm:cxn modelId="{74B7E25A-928A-4605-9F46-BE12B27B03A9}" type="presOf" srcId="{BB9C8C9F-43A5-463A-9CE4-ADAEFEEEAECF}" destId="{94D1B0F1-DDA3-4842-8816-75D2ECB52103}" srcOrd="1" destOrd="0" presId="urn:microsoft.com/office/officeart/2005/8/layout/orgChart1"/>
    <dgm:cxn modelId="{7075E95A-16F8-49B2-9629-DA102DB5291B}" type="presOf" srcId="{31644A7C-B627-4D4A-80BC-FE5CCF3155F6}" destId="{C35692DB-5D64-4B93-835C-21EB7D76B7B6}" srcOrd="1" destOrd="0" presId="urn:microsoft.com/office/officeart/2005/8/layout/orgChart1"/>
    <dgm:cxn modelId="{5930087B-31EC-4D76-A31D-5AF49AEBDDF7}" type="presOf" srcId="{9A2CA2FB-D423-49FB-BDEB-5375D0019EC4}" destId="{0BD99711-8369-4959-B973-3E330CA16755}" srcOrd="0" destOrd="0" presId="urn:microsoft.com/office/officeart/2005/8/layout/orgChart1"/>
    <dgm:cxn modelId="{08F1767B-E540-41E2-9136-EB3337F4097E}" type="presOf" srcId="{E0B337ED-2542-4D77-A98C-2252BEA2B9CD}" destId="{9AB265E0-4613-4821-805F-A7A5B81C6D83}" srcOrd="1" destOrd="0" presId="urn:microsoft.com/office/officeart/2005/8/layout/orgChart1"/>
    <dgm:cxn modelId="{FB42697E-D420-4F9D-82FA-194D3D5D1FC5}" type="presOf" srcId="{851CFC89-43D3-475A-ABB6-D270EBF3F529}" destId="{72B96357-6E44-47D7-BE34-518054577C9B}" srcOrd="0" destOrd="0" presId="urn:microsoft.com/office/officeart/2005/8/layout/orgChart1"/>
    <dgm:cxn modelId="{6B1D2B80-5AB0-4C06-A93C-7BE2A53093B7}" srcId="{7DFAB88D-F5B1-4085-8500-42EC160FA1F4}" destId="{2743936C-04A8-4E3D-8377-985CBA3D5CE2}" srcOrd="0" destOrd="0" parTransId="{C92F1C00-151E-47C9-8DDB-62A96C011806}" sibTransId="{78A58B32-C48D-4A2E-9C5E-AAB12F3D098F}"/>
    <dgm:cxn modelId="{5B8F9080-33F4-4A21-9338-B93841E37B8A}" type="presOf" srcId="{8547F882-8D5F-443C-8AF1-396366025A79}" destId="{84A8A545-1395-4A30-A0DC-3436FF08074F}" srcOrd="0" destOrd="0" presId="urn:microsoft.com/office/officeart/2005/8/layout/orgChart1"/>
    <dgm:cxn modelId="{C3746C82-4697-4775-97A6-6F50BF451C13}" type="presOf" srcId="{92429506-598E-4372-821D-A988F5BC8CF6}" destId="{EEBDD890-4938-45DC-9E20-16EA541DCC29}" srcOrd="0" destOrd="0" presId="urn:microsoft.com/office/officeart/2005/8/layout/orgChart1"/>
    <dgm:cxn modelId="{51917F8A-A14F-4578-808F-B17A62271B18}" type="presOf" srcId="{42F18436-766C-49DD-8B61-CAA2976D878A}" destId="{0006479D-5497-49EB-8266-F3CAB09D6083}" srcOrd="1" destOrd="0" presId="urn:microsoft.com/office/officeart/2005/8/layout/orgChart1"/>
    <dgm:cxn modelId="{7DD41E8B-0017-4AAE-A09F-F7923C310469}" type="presOf" srcId="{06D278DE-AAD0-46C8-9442-48E712498CDE}" destId="{CC2A98E0-B19F-4E50-9F38-0D0A04EAA5B7}" srcOrd="0" destOrd="0" presId="urn:microsoft.com/office/officeart/2005/8/layout/orgChart1"/>
    <dgm:cxn modelId="{2946D88C-10F1-4751-9A45-C4B982539C0B}" type="presOf" srcId="{11214960-58E7-4060-8347-183B40C2EB89}" destId="{91B00169-53E3-43F3-96BB-7462DB7EA44C}" srcOrd="1" destOrd="0" presId="urn:microsoft.com/office/officeart/2005/8/layout/orgChart1"/>
    <dgm:cxn modelId="{0200348D-38B1-47BA-804B-965C11F4FC2B}" type="presOf" srcId="{7CC07D62-8904-49BB-B550-8D2B5772623E}" destId="{244099F4-5033-4058-ADA4-9F7AE4E34606}" srcOrd="0" destOrd="0" presId="urn:microsoft.com/office/officeart/2005/8/layout/orgChart1"/>
    <dgm:cxn modelId="{582F358E-FCE9-4448-9777-8E3101120C89}" type="presOf" srcId="{31637FC1-3A6C-4189-B7C7-99A24D077C8D}" destId="{8A5CA4D5-6A07-4F36-8749-3BACCDDD1083}" srcOrd="0" destOrd="0" presId="urn:microsoft.com/office/officeart/2005/8/layout/orgChart1"/>
    <dgm:cxn modelId="{2C6C0D8F-CED7-43D8-AC43-C0B21DFB85B6}" srcId="{31644A7C-B627-4D4A-80BC-FE5CCF3155F6}" destId="{F0438328-8640-4EB7-B60D-B52670A39DBC}" srcOrd="1" destOrd="0" parTransId="{DAC607BA-0AB3-47E8-A550-B2EAA8AC3B88}" sibTransId="{F3625162-605D-4C85-A6B3-62ABE4870E69}"/>
    <dgm:cxn modelId="{09D88B91-3F80-40FD-86CD-90F701F76B19}" srcId="{5BAC4292-2AB1-469A-8C3F-2FF4DE364E9A}" destId="{31637FC1-3A6C-4189-B7C7-99A24D077C8D}" srcOrd="2" destOrd="0" parTransId="{68D2E052-01BF-406B-8EB1-2953755C5CF2}" sibTransId="{62A8511A-6D85-4881-A6D9-76E8CE1D756E}"/>
    <dgm:cxn modelId="{C1C40493-E344-4DF4-81F0-895C21E27353}" type="presOf" srcId="{5BAC4292-2AB1-469A-8C3F-2FF4DE364E9A}" destId="{5E1372F7-C7C5-4198-92BC-A38146B6FFA8}" srcOrd="0" destOrd="0" presId="urn:microsoft.com/office/officeart/2005/8/layout/orgChart1"/>
    <dgm:cxn modelId="{FC4F6096-5124-4881-AF25-C21B74BB9125}" type="presOf" srcId="{2743936C-04A8-4E3D-8377-985CBA3D5CE2}" destId="{EE222EA0-984A-4C6F-BCAC-6EB3A0272762}" srcOrd="1" destOrd="0" presId="urn:microsoft.com/office/officeart/2005/8/layout/orgChart1"/>
    <dgm:cxn modelId="{F36E8B99-2312-43EE-A306-F87F6D6A16DA}" srcId="{BB6C7DAF-1F07-4604-869B-3BA84E4B3329}" destId="{31644A7C-B627-4D4A-80BC-FE5CCF3155F6}" srcOrd="0" destOrd="0" parTransId="{494BC7DB-FE5D-48C1-8714-B7E00BD94766}" sibTransId="{70A58B8F-E499-4F84-9B9A-9098AB9B56FD}"/>
    <dgm:cxn modelId="{147FDD9C-56F2-40C9-A055-5C68AF5E5F65}" type="presOf" srcId="{BB9C8C9F-43A5-463A-9CE4-ADAEFEEEAECF}" destId="{08972A0C-B4EA-44DE-813A-A6AB09ADE547}" srcOrd="0" destOrd="0" presId="urn:microsoft.com/office/officeart/2005/8/layout/orgChart1"/>
    <dgm:cxn modelId="{A7C691A1-C2C6-4666-9604-1FDF05A16E8D}" type="presOf" srcId="{2743936C-04A8-4E3D-8377-985CBA3D5CE2}" destId="{3FA2C394-F253-4E00-B37E-08B82D651FE2}" srcOrd="0" destOrd="0" presId="urn:microsoft.com/office/officeart/2005/8/layout/orgChart1"/>
    <dgm:cxn modelId="{FB8608A6-AEBD-475A-8E54-30FC841E4039}" type="presOf" srcId="{F6CF1C44-3196-4692-976E-0A8BDD7783B1}" destId="{B686A608-9745-42D2-898E-259E0DFAC0D5}" srcOrd="0" destOrd="0" presId="urn:microsoft.com/office/officeart/2005/8/layout/orgChart1"/>
    <dgm:cxn modelId="{AD2FB2A6-FDAB-4F55-8BC5-7574B629DB0F}" type="presOf" srcId="{8B884FC0-5F37-4D16-8359-7656EC176391}" destId="{A2CAE4BC-CA00-43E3-851D-DC4B3AF4D7AA}" srcOrd="0" destOrd="0" presId="urn:microsoft.com/office/officeart/2005/8/layout/orgChart1"/>
    <dgm:cxn modelId="{8CB78AA8-DD7E-4AB7-9831-E504DFA8AE1A}" type="presOf" srcId="{47C1A878-7F9B-4F53-A79E-0BB904E27966}" destId="{4F7BFD98-CC97-4AC2-A0E5-47A1391F2F4C}" srcOrd="0" destOrd="0" presId="urn:microsoft.com/office/officeart/2005/8/layout/orgChart1"/>
    <dgm:cxn modelId="{FBDBEEA8-015F-4B0A-9901-065BC0695BF8}" type="presOf" srcId="{0C720EDB-F8EE-4BD6-95D8-5EB34AB72059}" destId="{E53C0ABD-79FF-48CB-8B14-8857DDA34FFF}" srcOrd="1" destOrd="0" presId="urn:microsoft.com/office/officeart/2005/8/layout/orgChart1"/>
    <dgm:cxn modelId="{61BB61A9-963B-4199-B7E5-9CD050E3A46B}" type="presOf" srcId="{83DA53CD-1B54-44B9-AE53-42DB9D09E469}" destId="{248D0B34-907A-4409-8C3E-3838EB0E9943}" srcOrd="1" destOrd="0" presId="urn:microsoft.com/office/officeart/2005/8/layout/orgChart1"/>
    <dgm:cxn modelId="{6C97F9A9-8982-4592-9326-2918B86A0AED}" type="presOf" srcId="{472D6AA6-E9C0-403E-BB9B-BBB759E2C9BE}" destId="{527A43E9-FF1D-434D-8C6D-F1B41D12CE0B}" srcOrd="0" destOrd="0" presId="urn:microsoft.com/office/officeart/2005/8/layout/orgChart1"/>
    <dgm:cxn modelId="{D78E6BAC-2CD8-4291-8197-69801F184E7C}" type="presOf" srcId="{FF3C8F99-C202-43C3-A1F9-74B0313A2B32}" destId="{B01ADF89-E27F-4A46-AD72-F7A1657E7D70}" srcOrd="0" destOrd="0" presId="urn:microsoft.com/office/officeart/2005/8/layout/orgChart1"/>
    <dgm:cxn modelId="{999554AC-6C47-480A-B8F7-985C2D37F245}" type="presOf" srcId="{340B169F-2631-43B0-87FB-F916621BA3E2}" destId="{86609CE2-6BB1-4ACF-919D-D89C5F28D389}" srcOrd="0" destOrd="0" presId="urn:microsoft.com/office/officeart/2005/8/layout/orgChart1"/>
    <dgm:cxn modelId="{487874AE-AF41-45B1-88A5-76B6411DD129}" type="presOf" srcId="{E0B337ED-2542-4D77-A98C-2252BEA2B9CD}" destId="{0D8A520F-8316-41FB-9BB0-D2C9D5680835}" srcOrd="0" destOrd="0" presId="urn:microsoft.com/office/officeart/2005/8/layout/orgChart1"/>
    <dgm:cxn modelId="{5E8793AF-B820-4679-AB82-243AE8B9158F}" type="presOf" srcId="{B27DB548-01BE-4F85-B602-F99E36C51449}" destId="{7E2E9781-12F0-4B41-BB3A-9D0209B01FA9}" srcOrd="0" destOrd="0" presId="urn:microsoft.com/office/officeart/2005/8/layout/orgChart1"/>
    <dgm:cxn modelId="{1577D5B0-BF2A-49BF-AE98-F5F82DA96E9B}" type="presOf" srcId="{D9736100-1DD1-4BF7-BF2D-E532CB8D9E2A}" destId="{1CCDF68E-267C-49B7-8216-50BB4DA7EAD6}" srcOrd="0" destOrd="0" presId="urn:microsoft.com/office/officeart/2005/8/layout/orgChart1"/>
    <dgm:cxn modelId="{FF2342B2-0475-45E2-B1AE-5EC36BB3FC8D}" type="presOf" srcId="{8547F882-8D5F-443C-8AF1-396366025A79}" destId="{C8542CCD-B2D2-45CB-8DE7-20301AD25C22}" srcOrd="1" destOrd="0" presId="urn:microsoft.com/office/officeart/2005/8/layout/orgChart1"/>
    <dgm:cxn modelId="{CD1A81B5-3CA6-47A1-9857-6470D0E32D63}" srcId="{2C4A3753-C572-4CE8-BB57-2C63EAB820C0}" destId="{FAECD488-41AD-429F-9248-3B5A72227EBF}" srcOrd="0" destOrd="0" parTransId="{23A691AE-C049-4909-A2D9-0BD0813DAF7D}" sibTransId="{A556D1C0-06C7-404D-9D45-EBDCCD45D8AB}"/>
    <dgm:cxn modelId="{76F6CCB5-E2F5-4735-9E59-CAF75FEB3EEB}" type="presOf" srcId="{55250D2C-2F93-46EB-BEAA-3EEC580078AE}" destId="{48FDEC71-E2A5-4AA6-BBDD-3CB9FF72514E}" srcOrd="1" destOrd="0" presId="urn:microsoft.com/office/officeart/2005/8/layout/orgChart1"/>
    <dgm:cxn modelId="{C519F7B6-5AF9-4802-B924-A0F3FAF390DA}" srcId="{5FB713B6-1641-4102-9AFD-DA34BCE97C2D}" destId="{5DC6BF41-A26A-4F36-9FC4-817DEF378020}" srcOrd="1" destOrd="0" parTransId="{4832077E-9B2E-48DC-BA1A-CA9C263C0456}" sibTransId="{9BD17828-F6C0-4C0F-A1E8-707C55A045ED}"/>
    <dgm:cxn modelId="{5EDA8AB7-8157-44FB-948C-2FD5D356CA6F}" type="presOf" srcId="{0EC539B8-4DE9-4E95-961A-41E263D9DB63}" destId="{2D6DEBA7-5E34-48D5-B90E-3A309635B670}" srcOrd="0" destOrd="0" presId="urn:microsoft.com/office/officeart/2005/8/layout/orgChart1"/>
    <dgm:cxn modelId="{764D00BD-25A9-4B1E-9DE7-E9A5D9E0A720}" type="presOf" srcId="{5FB713B6-1641-4102-9AFD-DA34BCE97C2D}" destId="{75FD4BF6-7D37-470E-84FD-8DFA85D5A506}" srcOrd="1" destOrd="0" presId="urn:microsoft.com/office/officeart/2005/8/layout/orgChart1"/>
    <dgm:cxn modelId="{22E175BD-93F1-40F4-876B-1FC33EAD397B}" type="presOf" srcId="{8B087CFF-C730-43FF-BE30-506CCA923674}" destId="{9585750B-72EB-43AE-B05F-462F78FA2637}" srcOrd="0" destOrd="0" presId="urn:microsoft.com/office/officeart/2005/8/layout/orgChart1"/>
    <dgm:cxn modelId="{BECA7BBD-B361-4B97-A863-BAF93778378C}" type="presOf" srcId="{872ED829-C5F1-4FFF-BF08-47C2D2EB3468}" destId="{B4233968-8F4C-4478-A1F4-BB98377D5E54}" srcOrd="1" destOrd="0" presId="urn:microsoft.com/office/officeart/2005/8/layout/orgChart1"/>
    <dgm:cxn modelId="{1EACE0BF-60E5-40B8-911B-882791354DBC}" type="presOf" srcId="{2C4A3753-C572-4CE8-BB57-2C63EAB820C0}" destId="{1DFB977B-B027-4FF4-8EA2-BC3BB8DEE84F}" srcOrd="0" destOrd="0" presId="urn:microsoft.com/office/officeart/2005/8/layout/orgChart1"/>
    <dgm:cxn modelId="{ED95C3C0-6E40-4BD3-AA4C-A75195E442F4}" type="presOf" srcId="{F8C24C7E-500C-4C0F-8579-1B45355F2C95}" destId="{3ED5DB83-77DB-45A8-B9D5-EF5F7E4F475E}" srcOrd="1" destOrd="0" presId="urn:microsoft.com/office/officeart/2005/8/layout/orgChart1"/>
    <dgm:cxn modelId="{6EBC6DC1-1672-4493-9DD5-8971F2A1825C}" type="presOf" srcId="{CEADC0AE-C7DC-4CD0-A3A9-ADBF322EAC35}" destId="{ABE9FC8E-C5CC-41B2-BE4F-2B7F8719E143}" srcOrd="0" destOrd="0" presId="urn:microsoft.com/office/officeart/2005/8/layout/orgChart1"/>
    <dgm:cxn modelId="{84E78FC1-2BC4-4A48-BBC4-8FE8C6E9D2C4}" type="presOf" srcId="{06D278DE-AAD0-46C8-9442-48E712498CDE}" destId="{95BC2B30-0DB9-4154-83AD-AF1A59C5C5FA}" srcOrd="1" destOrd="0" presId="urn:microsoft.com/office/officeart/2005/8/layout/orgChart1"/>
    <dgm:cxn modelId="{C057E2C4-2F16-4905-96C2-751F4BC7DB66}" type="presOf" srcId="{FAECD488-41AD-429F-9248-3B5A72227EBF}" destId="{59ED04D6-0A76-4AB5-8D90-AE44EF8BAAF5}" srcOrd="0" destOrd="0" presId="urn:microsoft.com/office/officeart/2005/8/layout/orgChart1"/>
    <dgm:cxn modelId="{0F574BC8-6FC1-4B2D-93A9-7CC62E9C4E86}" srcId="{5BAC4292-2AB1-469A-8C3F-2FF4DE364E9A}" destId="{E0B337ED-2542-4D77-A98C-2252BEA2B9CD}" srcOrd="0" destOrd="0" parTransId="{FE5A7D2E-8534-4869-87E9-794709C30DC4}" sibTransId="{E6598EFA-AC94-4761-8D55-F7FF6D57F32F}"/>
    <dgm:cxn modelId="{F398B6C9-4D1A-4362-AEA7-D0BDE67F20CE}" type="presOf" srcId="{1926CDF7-60C1-4BDC-A432-E4A0F074AD46}" destId="{85B67796-20C2-48E2-ABA0-248EF833B0EA}" srcOrd="0" destOrd="0" presId="urn:microsoft.com/office/officeart/2005/8/layout/orgChart1"/>
    <dgm:cxn modelId="{D85B94CA-BF6F-4612-8338-B6CC64BB7011}" type="presOf" srcId="{23A691AE-C049-4909-A2D9-0BD0813DAF7D}" destId="{45B60002-5649-4FF4-A3A2-5ECA1A7FFDEF}" srcOrd="0" destOrd="0" presId="urn:microsoft.com/office/officeart/2005/8/layout/orgChart1"/>
    <dgm:cxn modelId="{1F66F2CD-844A-4D07-BEE1-E3DE9C12D9D5}" type="presOf" srcId="{44BF5166-3933-4340-A2AA-5DB84DF2C764}" destId="{EA1F9752-DC90-4557-B1A6-E8C8E77A5730}" srcOrd="0" destOrd="0" presId="urn:microsoft.com/office/officeart/2005/8/layout/orgChart1"/>
    <dgm:cxn modelId="{EFD185CE-8182-4213-80B3-A89C01A81F4E}" type="presOf" srcId="{325A150E-53B9-4418-9204-C37793B7307B}" destId="{320F22F4-3F89-49AB-ABDA-EDD29D2E73C4}" srcOrd="0" destOrd="0" presId="urn:microsoft.com/office/officeart/2005/8/layout/orgChart1"/>
    <dgm:cxn modelId="{CF4DB3CE-FD16-4872-828C-0472E4BFEFDD}" srcId="{2C4A3753-C572-4CE8-BB57-2C63EAB820C0}" destId="{DDC0469C-3E2B-4DFA-9455-3F7E8F18B4C9}" srcOrd="1" destOrd="0" parTransId="{2539C533-33F5-4425-92A9-0FA868B35325}" sibTransId="{3F7267A8-E5DE-4C0C-8A11-E1486FE62A13}"/>
    <dgm:cxn modelId="{006ABCCE-33F7-4AE6-A037-0595148715C0}" srcId="{E0A93414-B2CA-419C-B6E4-2B8E436C5EFC}" destId="{7CC07D62-8904-49BB-B550-8D2B5772623E}" srcOrd="1" destOrd="0" parTransId="{6A416DE3-0B8C-45AF-B5CA-3B64F8A34E0D}" sibTransId="{8735FF67-612D-4A7F-B6E6-5320EAE036F9}"/>
    <dgm:cxn modelId="{833136CF-BDA1-49AB-8A4C-46E8FFCBECE8}" type="presOf" srcId="{4E114FCC-A79E-40B4-9F1A-076089979079}" destId="{FA0439AF-E709-473A-BA72-B760D1D3D893}" srcOrd="0" destOrd="0" presId="urn:microsoft.com/office/officeart/2005/8/layout/orgChart1"/>
    <dgm:cxn modelId="{C54AF6D0-1CE7-417D-A47B-E48779DB248D}" type="presOf" srcId="{F68BED2C-F2C3-4DCA-996C-F3F5895E38DF}" destId="{A849E156-35A2-4BDF-A39E-EE7FC423C0BF}" srcOrd="0" destOrd="0" presId="urn:microsoft.com/office/officeart/2005/8/layout/orgChart1"/>
    <dgm:cxn modelId="{4F1F77D4-A29A-4B2B-85F0-6865B468F343}" type="presOf" srcId="{43CB3A21-01FD-4CE5-8329-28B3CC1DE747}" destId="{1001E840-51E3-4BEA-A899-48969FD57EAD}" srcOrd="0" destOrd="0" presId="urn:microsoft.com/office/officeart/2005/8/layout/orgChart1"/>
    <dgm:cxn modelId="{FAF64FD6-4FE2-43CD-A914-F438D0CB048B}" srcId="{325A150E-53B9-4418-9204-C37793B7307B}" destId="{8547F882-8D5F-443C-8AF1-396366025A79}" srcOrd="0" destOrd="0" parTransId="{5DF2B357-3438-49D1-A871-5CC543B0EB9E}" sibTransId="{A80C2260-3C84-45BF-90C9-9E21AD9FE90F}"/>
    <dgm:cxn modelId="{8E0C23D8-F555-4A6A-B22A-BF92B177EB6D}" type="presOf" srcId="{5DC6BF41-A26A-4F36-9FC4-817DEF378020}" destId="{E5488C2B-B8A8-4B73-9DDA-0074DAAB2F47}" srcOrd="1" destOrd="0" presId="urn:microsoft.com/office/officeart/2005/8/layout/orgChart1"/>
    <dgm:cxn modelId="{531B65D8-E197-4BA9-98AD-92C05C8CDAA9}" type="presOf" srcId="{42F18436-766C-49DD-8B61-CAA2976D878A}" destId="{CB5127E2-F86A-44B3-9CBE-297EFB24B5FD}" srcOrd="0" destOrd="0" presId="urn:microsoft.com/office/officeart/2005/8/layout/orgChart1"/>
    <dgm:cxn modelId="{DFE784D8-9FF3-44AA-811A-EEFE3BEA8B29}" type="presOf" srcId="{5E33DD94-F73B-4309-BEF7-96BB7F655C4C}" destId="{6A5D50C4-1D35-493B-B1E5-786647F81160}" srcOrd="0" destOrd="0" presId="urn:microsoft.com/office/officeart/2005/8/layout/orgChart1"/>
    <dgm:cxn modelId="{DF20D3D8-9BBC-442E-BACF-CECC631F5887}" type="presOf" srcId="{2539C533-33F5-4425-92A9-0FA868B35325}" destId="{768A4619-B71F-48C2-AF48-79EB3785BF8A}" srcOrd="0" destOrd="0" presId="urn:microsoft.com/office/officeart/2005/8/layout/orgChart1"/>
    <dgm:cxn modelId="{FC4192D9-204B-4C54-A9D7-6CF2F62EE631}" type="presOf" srcId="{595FD764-0F97-4F33-9796-BA2E3EF82A6F}" destId="{83ACE695-1844-440D-8553-84CE4478754F}" srcOrd="0" destOrd="0" presId="urn:microsoft.com/office/officeart/2005/8/layout/orgChart1"/>
    <dgm:cxn modelId="{D6351FDA-A5EB-42F5-B387-C25AEC6122DF}" type="presOf" srcId="{BC82CF2A-2D50-4F8F-A6BA-49A00DFE5017}" destId="{2D145CB1-FEA8-4FF9-8A68-78A374182C73}" srcOrd="1" destOrd="0" presId="urn:microsoft.com/office/officeart/2005/8/layout/orgChart1"/>
    <dgm:cxn modelId="{812052DC-BF2D-49BB-A1B6-F7C9148A08A5}" type="presOf" srcId="{2C4A3753-C572-4CE8-BB57-2C63EAB820C0}" destId="{E7D6BE79-3C3A-4462-9DE7-C6FE57F0B684}" srcOrd="1" destOrd="0" presId="urn:microsoft.com/office/officeart/2005/8/layout/orgChart1"/>
    <dgm:cxn modelId="{80A479E0-8136-45A1-B1F8-3B82A21077F0}" type="presOf" srcId="{F0438328-8640-4EB7-B60D-B52670A39DBC}" destId="{D2C64458-5616-4994-81AF-765295A36A73}" srcOrd="1" destOrd="0" presId="urn:microsoft.com/office/officeart/2005/8/layout/orgChart1"/>
    <dgm:cxn modelId="{8F81D4E0-0BA5-4F38-A474-D11AD5615224}" type="presOf" srcId="{3B27687D-B636-4A0B-8F19-A6A1BA272B4D}" destId="{F14F6360-725A-4108-BCA2-6F2B76AA0476}" srcOrd="0" destOrd="0" presId="urn:microsoft.com/office/officeart/2005/8/layout/orgChart1"/>
    <dgm:cxn modelId="{2538DCE3-20DA-4235-AC87-A438DAA50805}" type="presOf" srcId="{5BAC4292-2AB1-469A-8C3F-2FF4DE364E9A}" destId="{F1E86C0C-6E18-416B-8E45-C53D3365DC0D}" srcOrd="1" destOrd="0" presId="urn:microsoft.com/office/officeart/2005/8/layout/orgChart1"/>
    <dgm:cxn modelId="{2EFF4FE5-067F-4449-8661-703D34E640FB}" type="presOf" srcId="{FE5A7D2E-8534-4869-87E9-794709C30DC4}" destId="{156A3659-6349-46BE-A159-F5F64D2D2420}" srcOrd="0" destOrd="0" presId="urn:microsoft.com/office/officeart/2005/8/layout/orgChart1"/>
    <dgm:cxn modelId="{05060AE6-C655-4F79-9D42-DFE744D7BBC3}" type="presOf" srcId="{83DA53CD-1B54-44B9-AE53-42DB9D09E469}" destId="{3E508417-F326-4A05-B852-6D289E83A75B}" srcOrd="0" destOrd="0" presId="urn:microsoft.com/office/officeart/2005/8/layout/orgChart1"/>
    <dgm:cxn modelId="{DC9121E7-9442-42BF-95B1-C6D290A6D296}" type="presOf" srcId="{9A2CA2FB-D423-49FB-BDEB-5375D0019EC4}" destId="{E12D9F5B-9496-4ED5-9BCB-8433BFDA97C0}" srcOrd="1" destOrd="0" presId="urn:microsoft.com/office/officeart/2005/8/layout/orgChart1"/>
    <dgm:cxn modelId="{535FFCE9-E9B6-4F79-A172-E96E98C97BB8}" type="presOf" srcId="{68D2E052-01BF-406B-8EB1-2953755C5CF2}" destId="{916A8988-42C1-4D53-BC02-FA78EC748B32}" srcOrd="0" destOrd="0" presId="urn:microsoft.com/office/officeart/2005/8/layout/orgChart1"/>
    <dgm:cxn modelId="{2164DAEB-F882-4E7D-87D6-96480002553F}" srcId="{5FB713B6-1641-4102-9AFD-DA34BCE97C2D}" destId="{1926CDF7-60C1-4BDC-A432-E4A0F074AD46}" srcOrd="2" destOrd="0" parTransId="{340B169F-2631-43B0-87FB-F916621BA3E2}" sibTransId="{CA134C69-99FD-4E11-8B57-7A939BAF83DD}"/>
    <dgm:cxn modelId="{30B2FEED-D2B9-449F-8CA0-9C21A9609755}" type="presOf" srcId="{7DFAB88D-F5B1-4085-8500-42EC160FA1F4}" destId="{750D8EB6-DEB5-4198-A942-084335EA8F5A}" srcOrd="0" destOrd="0" presId="urn:microsoft.com/office/officeart/2005/8/layout/orgChart1"/>
    <dgm:cxn modelId="{C2D7FCEE-620C-4D47-B4C0-5913DD399F23}" type="presOf" srcId="{325A150E-53B9-4418-9204-C37793B7307B}" destId="{9F58D8B7-0D5B-446B-B793-D44AE60E350A}" srcOrd="1" destOrd="0" presId="urn:microsoft.com/office/officeart/2005/8/layout/orgChart1"/>
    <dgm:cxn modelId="{A3019DEF-925B-4164-8776-3F6EA48D6A01}" type="presOf" srcId="{31644A7C-B627-4D4A-80BC-FE5CCF3155F6}" destId="{2F1C3EEE-64BD-4F20-8090-CF0B7F9F1584}" srcOrd="0" destOrd="0" presId="urn:microsoft.com/office/officeart/2005/8/layout/orgChart1"/>
    <dgm:cxn modelId="{83F6F0EF-8EE2-46DF-8D37-588CD1A81187}" srcId="{E0A93414-B2CA-419C-B6E4-2B8E436C5EFC}" destId="{83DA53CD-1B54-44B9-AE53-42DB9D09E469}" srcOrd="2" destOrd="0" parTransId="{41A0BCF0-43BC-4D05-8A6B-36755EC88D1C}" sibTransId="{BA386234-ADBD-4F0C-B681-BEF538D1EBA5}"/>
    <dgm:cxn modelId="{F44322F4-5FF9-4D9A-ADF2-2B2C6DA41BFD}" type="presOf" srcId="{CEADC0AE-C7DC-4CD0-A3A9-ADBF322EAC35}" destId="{6B237302-878E-45C0-B7C8-9B63C322B02A}" srcOrd="1" destOrd="0" presId="urn:microsoft.com/office/officeart/2005/8/layout/orgChart1"/>
    <dgm:cxn modelId="{4B0DEDF5-E3D8-4A99-A05D-222891839287}" type="presOf" srcId="{31637FC1-3A6C-4189-B7C7-99A24D077C8D}" destId="{27233FBF-ADE0-4428-A227-3522143D3C71}" srcOrd="1" destOrd="0" presId="urn:microsoft.com/office/officeart/2005/8/layout/orgChart1"/>
    <dgm:cxn modelId="{9665F8F5-1736-4F98-BFF2-D40DD137863A}" type="presOf" srcId="{5DC6BF41-A26A-4F36-9FC4-817DEF378020}" destId="{6F253A1F-C953-4291-A8BD-DA1B065EC8C7}" srcOrd="0" destOrd="0" presId="urn:microsoft.com/office/officeart/2005/8/layout/orgChart1"/>
    <dgm:cxn modelId="{772D9FF9-5476-40E9-83F2-D4B33D7CE19A}" type="presOf" srcId="{6A567E0B-0DEF-4667-960A-31E4B099BD7B}" destId="{19378EDB-19B8-4D4A-9935-3D519D11B454}" srcOrd="0" destOrd="0" presId="urn:microsoft.com/office/officeart/2005/8/layout/orgChart1"/>
    <dgm:cxn modelId="{76B324FE-BADC-4C55-B856-6368E07676D8}" type="presOf" srcId="{FAECD488-41AD-429F-9248-3B5A72227EBF}" destId="{E99B965C-5BAA-414E-B71E-047A3A122894}" srcOrd="1" destOrd="0" presId="urn:microsoft.com/office/officeart/2005/8/layout/orgChart1"/>
    <dgm:cxn modelId="{0D2586FE-044A-43B5-A325-60923D61C524}" type="presOf" srcId="{7640487F-AED2-4029-88E3-7B009F67EF48}" destId="{3FBE3508-CA19-410E-A605-CFEDEDDE8E4D}" srcOrd="1" destOrd="0" presId="urn:microsoft.com/office/officeart/2005/8/layout/orgChart1"/>
    <dgm:cxn modelId="{46ADD3FF-B8CF-44A8-B274-90F22D046EB8}" type="presOf" srcId="{BA4B5CFD-1867-40F8-837A-461883D8060A}" destId="{C99F0041-F1E7-4243-A26B-08AA5D859F12}" srcOrd="0" destOrd="0" presId="urn:microsoft.com/office/officeart/2005/8/layout/orgChart1"/>
    <dgm:cxn modelId="{56E06D40-6390-4F13-89B3-AABD7295DEC7}" type="presParOf" srcId="{2A9B0EC4-5CB8-4CFD-8CF5-9B4156118BA0}" destId="{A3ED6FA1-78B7-417A-84E7-71A5625AD852}" srcOrd="0" destOrd="0" presId="urn:microsoft.com/office/officeart/2005/8/layout/orgChart1"/>
    <dgm:cxn modelId="{5D54DF99-2997-43F9-ABC9-FD3A886E1B49}" type="presParOf" srcId="{A3ED6FA1-78B7-417A-84E7-71A5625AD852}" destId="{CAE57650-8C96-4B1F-B259-AD8ADEA2A643}" srcOrd="0" destOrd="0" presId="urn:microsoft.com/office/officeart/2005/8/layout/orgChart1"/>
    <dgm:cxn modelId="{E7ADF67C-3E7F-4BDC-92A4-7669B853B0AB}" type="presParOf" srcId="{CAE57650-8C96-4B1F-B259-AD8ADEA2A643}" destId="{EB824B54-157D-401F-812D-4124932A9F70}" srcOrd="0" destOrd="0" presId="urn:microsoft.com/office/officeart/2005/8/layout/orgChart1"/>
    <dgm:cxn modelId="{326D4283-51F9-4B71-9879-1CEFAE7D69C6}" type="presParOf" srcId="{CAE57650-8C96-4B1F-B259-AD8ADEA2A643}" destId="{75FD4BF6-7D37-470E-84FD-8DFA85D5A506}" srcOrd="1" destOrd="0" presId="urn:microsoft.com/office/officeart/2005/8/layout/orgChart1"/>
    <dgm:cxn modelId="{60ED7700-7144-4C57-BB33-4D2951A4F7DE}" type="presParOf" srcId="{A3ED6FA1-78B7-417A-84E7-71A5625AD852}" destId="{C0E92AD8-427B-40FB-97FF-4A5A94ECE396}" srcOrd="1" destOrd="0" presId="urn:microsoft.com/office/officeart/2005/8/layout/orgChart1"/>
    <dgm:cxn modelId="{AC2A1BFC-8C5D-481F-9336-AE311FE062B4}" type="presParOf" srcId="{C0E92AD8-427B-40FB-97FF-4A5A94ECE396}" destId="{9585750B-72EB-43AE-B05F-462F78FA2637}" srcOrd="0" destOrd="0" presId="urn:microsoft.com/office/officeart/2005/8/layout/orgChart1"/>
    <dgm:cxn modelId="{70711E0C-21D6-4B98-889A-F85E74D693DD}" type="presParOf" srcId="{C0E92AD8-427B-40FB-97FF-4A5A94ECE396}" destId="{D63E29E9-DDC8-4A19-8165-6FEE7A9AB186}" srcOrd="1" destOrd="0" presId="urn:microsoft.com/office/officeart/2005/8/layout/orgChart1"/>
    <dgm:cxn modelId="{F57885DA-649C-4197-81A0-1F7A28AA3D2C}" type="presParOf" srcId="{D63E29E9-DDC8-4A19-8165-6FEE7A9AB186}" destId="{098A5670-80A0-46DC-8C8D-FD3006188AF9}" srcOrd="0" destOrd="0" presId="urn:microsoft.com/office/officeart/2005/8/layout/orgChart1"/>
    <dgm:cxn modelId="{CA33B5DB-FC59-49C1-83B2-43331876C510}" type="presParOf" srcId="{098A5670-80A0-46DC-8C8D-FD3006188AF9}" destId="{E5FE4DAB-D49C-480C-B9C8-00502F673DD5}" srcOrd="0" destOrd="0" presId="urn:microsoft.com/office/officeart/2005/8/layout/orgChart1"/>
    <dgm:cxn modelId="{3F3ABF2C-9F76-49AD-B3D8-01E146D537F9}" type="presParOf" srcId="{098A5670-80A0-46DC-8C8D-FD3006188AF9}" destId="{0714A7ED-24CF-453D-888C-C32BEA2A3D9C}" srcOrd="1" destOrd="0" presId="urn:microsoft.com/office/officeart/2005/8/layout/orgChart1"/>
    <dgm:cxn modelId="{E741AF99-7256-478E-87FA-518CD6848603}" type="presParOf" srcId="{D63E29E9-DDC8-4A19-8165-6FEE7A9AB186}" destId="{2A923175-A350-44CD-B89E-9D5956F5BB99}" srcOrd="1" destOrd="0" presId="urn:microsoft.com/office/officeart/2005/8/layout/orgChart1"/>
    <dgm:cxn modelId="{3A86C93E-C6A7-4276-A6D2-07E37E890ADC}" type="presParOf" srcId="{2A923175-A350-44CD-B89E-9D5956F5BB99}" destId="{F18A6250-5EDA-441E-A7B0-1FF3495B3111}" srcOrd="0" destOrd="0" presId="urn:microsoft.com/office/officeart/2005/8/layout/orgChart1"/>
    <dgm:cxn modelId="{CD23BBAA-51E0-45CF-9992-C02F6F71F877}" type="presParOf" srcId="{2A923175-A350-44CD-B89E-9D5956F5BB99}" destId="{9F02B1C6-1F4E-4DC8-8BF6-F6D9451698AA}" srcOrd="1" destOrd="0" presId="urn:microsoft.com/office/officeart/2005/8/layout/orgChart1"/>
    <dgm:cxn modelId="{3E921953-7D53-4D57-B10E-1B650F8CB4F3}" type="presParOf" srcId="{9F02B1C6-1F4E-4DC8-8BF6-F6D9451698AA}" destId="{C0ACCE41-AE78-4F4D-A8B2-DF14196DA5E9}" srcOrd="0" destOrd="0" presId="urn:microsoft.com/office/officeart/2005/8/layout/orgChart1"/>
    <dgm:cxn modelId="{4DAADB1F-3A1A-4943-9069-0E7F499F0B63}" type="presParOf" srcId="{C0ACCE41-AE78-4F4D-A8B2-DF14196DA5E9}" destId="{2F1C3EEE-64BD-4F20-8090-CF0B7F9F1584}" srcOrd="0" destOrd="0" presId="urn:microsoft.com/office/officeart/2005/8/layout/orgChart1"/>
    <dgm:cxn modelId="{E2441600-646F-4DB3-82E0-1137FC17E293}" type="presParOf" srcId="{C0ACCE41-AE78-4F4D-A8B2-DF14196DA5E9}" destId="{C35692DB-5D64-4B93-835C-21EB7D76B7B6}" srcOrd="1" destOrd="0" presId="urn:microsoft.com/office/officeart/2005/8/layout/orgChart1"/>
    <dgm:cxn modelId="{AAD2BE0A-0A39-4826-AB6C-5F464BAC144F}" type="presParOf" srcId="{9F02B1C6-1F4E-4DC8-8BF6-F6D9451698AA}" destId="{A012CB14-A6D9-4BD2-9945-CFC8FB75C243}" srcOrd="1" destOrd="0" presId="urn:microsoft.com/office/officeart/2005/8/layout/orgChart1"/>
    <dgm:cxn modelId="{F2B19652-830B-49AA-B05E-2EC43E0F0FCF}" type="presParOf" srcId="{A012CB14-A6D9-4BD2-9945-CFC8FB75C243}" destId="{527A43E9-FF1D-434D-8C6D-F1B41D12CE0B}" srcOrd="0" destOrd="0" presId="urn:microsoft.com/office/officeart/2005/8/layout/orgChart1"/>
    <dgm:cxn modelId="{09DF054C-35C4-4B1E-980A-A28FE6EEB930}" type="presParOf" srcId="{A012CB14-A6D9-4BD2-9945-CFC8FB75C243}" destId="{C9D147A1-A94E-406E-8197-8A99F92146AE}" srcOrd="1" destOrd="0" presId="urn:microsoft.com/office/officeart/2005/8/layout/orgChart1"/>
    <dgm:cxn modelId="{12ECA7BF-7C94-4ACC-95E5-7F2C6BF9730C}" type="presParOf" srcId="{C9D147A1-A94E-406E-8197-8A99F92146AE}" destId="{D7D4237A-D744-4770-88F8-B534D5CC354A}" srcOrd="0" destOrd="0" presId="urn:microsoft.com/office/officeart/2005/8/layout/orgChart1"/>
    <dgm:cxn modelId="{C1538E13-A4D7-4D6A-9488-D9188FE182BE}" type="presParOf" srcId="{D7D4237A-D744-4770-88F8-B534D5CC354A}" destId="{E8ABB021-BD0D-414F-A238-8AF79542258A}" srcOrd="0" destOrd="0" presId="urn:microsoft.com/office/officeart/2005/8/layout/orgChart1"/>
    <dgm:cxn modelId="{F9DCA952-E567-494A-A50D-FD7751E8EB33}" type="presParOf" srcId="{D7D4237A-D744-4770-88F8-B534D5CC354A}" destId="{E53C0ABD-79FF-48CB-8B14-8857DDA34FFF}" srcOrd="1" destOrd="0" presId="urn:microsoft.com/office/officeart/2005/8/layout/orgChart1"/>
    <dgm:cxn modelId="{59A1EE0F-0F88-46E7-A15C-5A6754915D3F}" type="presParOf" srcId="{C9D147A1-A94E-406E-8197-8A99F92146AE}" destId="{DD56DCE9-0792-4E56-85B2-09A67FE2DD65}" srcOrd="1" destOrd="0" presId="urn:microsoft.com/office/officeart/2005/8/layout/orgChart1"/>
    <dgm:cxn modelId="{4678ECB9-9DB6-4000-932B-095514CF9776}" type="presParOf" srcId="{C9D147A1-A94E-406E-8197-8A99F92146AE}" destId="{03AC10C1-521F-4476-9BDD-C619236255D8}" srcOrd="2" destOrd="0" presId="urn:microsoft.com/office/officeart/2005/8/layout/orgChart1"/>
    <dgm:cxn modelId="{03BFF6C2-02BC-4292-B115-872C1AEA9940}" type="presParOf" srcId="{A012CB14-A6D9-4BD2-9945-CFC8FB75C243}" destId="{86539896-8228-4F4E-9CF0-8B437541B6B3}" srcOrd="2" destOrd="0" presId="urn:microsoft.com/office/officeart/2005/8/layout/orgChart1"/>
    <dgm:cxn modelId="{3B7B5C34-33E6-4A3C-809B-8396B46235E1}" type="presParOf" srcId="{A012CB14-A6D9-4BD2-9945-CFC8FB75C243}" destId="{9072255B-2123-440F-B0C2-7F57FB761C46}" srcOrd="3" destOrd="0" presId="urn:microsoft.com/office/officeart/2005/8/layout/orgChart1"/>
    <dgm:cxn modelId="{882A375B-B91C-4335-8146-68DA48C4EF6F}" type="presParOf" srcId="{9072255B-2123-440F-B0C2-7F57FB761C46}" destId="{2A33C38A-5E07-437B-9D4D-C8C1895EC87B}" srcOrd="0" destOrd="0" presId="urn:microsoft.com/office/officeart/2005/8/layout/orgChart1"/>
    <dgm:cxn modelId="{16798FAB-B802-440F-A0D9-F467E84D280E}" type="presParOf" srcId="{2A33C38A-5E07-437B-9D4D-C8C1895EC87B}" destId="{2D8D8518-690C-4236-B30F-9D4735585CAC}" srcOrd="0" destOrd="0" presId="urn:microsoft.com/office/officeart/2005/8/layout/orgChart1"/>
    <dgm:cxn modelId="{4C707912-41FB-414F-ADBC-5A24990D7393}" type="presParOf" srcId="{2A33C38A-5E07-437B-9D4D-C8C1895EC87B}" destId="{D2C64458-5616-4994-81AF-765295A36A73}" srcOrd="1" destOrd="0" presId="urn:microsoft.com/office/officeart/2005/8/layout/orgChart1"/>
    <dgm:cxn modelId="{3E6E357D-7577-45C3-9958-767DD4F84F61}" type="presParOf" srcId="{9072255B-2123-440F-B0C2-7F57FB761C46}" destId="{9B14D57E-7C36-467C-9CAA-D576AA7120DA}" srcOrd="1" destOrd="0" presId="urn:microsoft.com/office/officeart/2005/8/layout/orgChart1"/>
    <dgm:cxn modelId="{3C17F93D-1B47-4137-AED2-577266CCDC7C}" type="presParOf" srcId="{9072255B-2123-440F-B0C2-7F57FB761C46}" destId="{95D5D220-21CE-42F6-A311-CEAE8DF25E33}" srcOrd="2" destOrd="0" presId="urn:microsoft.com/office/officeart/2005/8/layout/orgChart1"/>
    <dgm:cxn modelId="{262C4AA7-4DE0-44D5-845A-C93F2DDF535B}" type="presParOf" srcId="{A012CB14-A6D9-4BD2-9945-CFC8FB75C243}" destId="{F248159D-044F-4C28-9E06-ABBF2857F3F8}" srcOrd="4" destOrd="0" presId="urn:microsoft.com/office/officeart/2005/8/layout/orgChart1"/>
    <dgm:cxn modelId="{8FBD9A03-B147-461D-A672-F7DA247AB15E}" type="presParOf" srcId="{A012CB14-A6D9-4BD2-9945-CFC8FB75C243}" destId="{4227F961-27C0-4701-9B37-F2452D21B400}" srcOrd="5" destOrd="0" presId="urn:microsoft.com/office/officeart/2005/8/layout/orgChart1"/>
    <dgm:cxn modelId="{69F92E09-F49A-462B-82FD-E7B46AB21E48}" type="presParOf" srcId="{4227F961-27C0-4701-9B37-F2452D21B400}" destId="{7C61472D-9AF1-4F04-88D7-BE33B33CEA37}" srcOrd="0" destOrd="0" presId="urn:microsoft.com/office/officeart/2005/8/layout/orgChart1"/>
    <dgm:cxn modelId="{E31DB092-D30B-4A5F-A4AF-94677712BC26}" type="presParOf" srcId="{7C61472D-9AF1-4F04-88D7-BE33B33CEA37}" destId="{D2EDEA3E-B423-47D6-9AF0-E6E3121B050C}" srcOrd="0" destOrd="0" presId="urn:microsoft.com/office/officeart/2005/8/layout/orgChart1"/>
    <dgm:cxn modelId="{5D5FA21C-F259-43F4-AEDB-825B66D6F00D}" type="presParOf" srcId="{7C61472D-9AF1-4F04-88D7-BE33B33CEA37}" destId="{81BFD527-91E8-46B2-96D8-D1F1B2382DC7}" srcOrd="1" destOrd="0" presId="urn:microsoft.com/office/officeart/2005/8/layout/orgChart1"/>
    <dgm:cxn modelId="{1354DAA7-12CC-4EA4-8AF8-E407A8CFF807}" type="presParOf" srcId="{4227F961-27C0-4701-9B37-F2452D21B400}" destId="{A74E995F-9AE2-4DD2-B2E9-41033774F35D}" srcOrd="1" destOrd="0" presId="urn:microsoft.com/office/officeart/2005/8/layout/orgChart1"/>
    <dgm:cxn modelId="{B83D3724-B002-43F3-96CE-2A1CFB0F954F}" type="presParOf" srcId="{4227F961-27C0-4701-9B37-F2452D21B400}" destId="{8A03194B-7E36-404E-ABD4-480FD3C43F54}" srcOrd="2" destOrd="0" presId="urn:microsoft.com/office/officeart/2005/8/layout/orgChart1"/>
    <dgm:cxn modelId="{0A8C41EF-4211-4705-AA39-4CFB842B03A5}" type="presParOf" srcId="{9F02B1C6-1F4E-4DC8-8BF6-F6D9451698AA}" destId="{EBA82429-4E9E-4DAB-B0D0-567D43E43F96}" srcOrd="2" destOrd="0" presId="urn:microsoft.com/office/officeart/2005/8/layout/orgChart1"/>
    <dgm:cxn modelId="{174CD261-C7F4-4C80-880F-9667A1CB20B6}" type="presParOf" srcId="{2A923175-A350-44CD-B89E-9D5956F5BB99}" destId="{B686A608-9745-42D2-898E-259E0DFAC0D5}" srcOrd="2" destOrd="0" presId="urn:microsoft.com/office/officeart/2005/8/layout/orgChart1"/>
    <dgm:cxn modelId="{6323944D-56D4-44C8-82E1-BC0E8701895D}" type="presParOf" srcId="{2A923175-A350-44CD-B89E-9D5956F5BB99}" destId="{A0447616-8370-49AD-AFB3-3A629093E277}" srcOrd="3" destOrd="0" presId="urn:microsoft.com/office/officeart/2005/8/layout/orgChart1"/>
    <dgm:cxn modelId="{95328545-4046-419F-9C49-C849B0D93DF4}" type="presParOf" srcId="{A0447616-8370-49AD-AFB3-3A629093E277}" destId="{D479F6E2-366C-4B8B-816B-3EFC35A9E8E2}" srcOrd="0" destOrd="0" presId="urn:microsoft.com/office/officeart/2005/8/layout/orgChart1"/>
    <dgm:cxn modelId="{1D47DC0D-65F8-46A1-B5FB-765CCB21F71B}" type="presParOf" srcId="{D479F6E2-366C-4B8B-816B-3EFC35A9E8E2}" destId="{5E1372F7-C7C5-4198-92BC-A38146B6FFA8}" srcOrd="0" destOrd="0" presId="urn:microsoft.com/office/officeart/2005/8/layout/orgChart1"/>
    <dgm:cxn modelId="{F337A064-EA59-4339-9728-4C66485083C4}" type="presParOf" srcId="{D479F6E2-366C-4B8B-816B-3EFC35A9E8E2}" destId="{F1E86C0C-6E18-416B-8E45-C53D3365DC0D}" srcOrd="1" destOrd="0" presId="urn:microsoft.com/office/officeart/2005/8/layout/orgChart1"/>
    <dgm:cxn modelId="{D4C09FBA-B22B-404A-98A7-F4083D27F38E}" type="presParOf" srcId="{A0447616-8370-49AD-AFB3-3A629093E277}" destId="{DB5BC270-F075-4A00-9B5A-566F10AE4E17}" srcOrd="1" destOrd="0" presId="urn:microsoft.com/office/officeart/2005/8/layout/orgChart1"/>
    <dgm:cxn modelId="{CB184B48-47FD-4BCC-BBE2-BC76F875AAAD}" type="presParOf" srcId="{DB5BC270-F075-4A00-9B5A-566F10AE4E17}" destId="{156A3659-6349-46BE-A159-F5F64D2D2420}" srcOrd="0" destOrd="0" presId="urn:microsoft.com/office/officeart/2005/8/layout/orgChart1"/>
    <dgm:cxn modelId="{D943E898-4507-46E5-A80B-70FE942CBEDD}" type="presParOf" srcId="{DB5BC270-F075-4A00-9B5A-566F10AE4E17}" destId="{FF046998-5449-4D04-9292-C526620965D2}" srcOrd="1" destOrd="0" presId="urn:microsoft.com/office/officeart/2005/8/layout/orgChart1"/>
    <dgm:cxn modelId="{C842CE4D-4412-4C61-890D-37DB3240A9A5}" type="presParOf" srcId="{FF046998-5449-4D04-9292-C526620965D2}" destId="{9233FABB-281D-4E0A-982F-661636E31077}" srcOrd="0" destOrd="0" presId="urn:microsoft.com/office/officeart/2005/8/layout/orgChart1"/>
    <dgm:cxn modelId="{A9CE7187-8A36-4A23-836A-FD2FD8271240}" type="presParOf" srcId="{9233FABB-281D-4E0A-982F-661636E31077}" destId="{0D8A520F-8316-41FB-9BB0-D2C9D5680835}" srcOrd="0" destOrd="0" presId="urn:microsoft.com/office/officeart/2005/8/layout/orgChart1"/>
    <dgm:cxn modelId="{591D0DD4-A369-40EE-98AD-EA87909E34E5}" type="presParOf" srcId="{9233FABB-281D-4E0A-982F-661636E31077}" destId="{9AB265E0-4613-4821-805F-A7A5B81C6D83}" srcOrd="1" destOrd="0" presId="urn:microsoft.com/office/officeart/2005/8/layout/orgChart1"/>
    <dgm:cxn modelId="{C618C964-9666-43D6-8048-EE59D2A1F4ED}" type="presParOf" srcId="{FF046998-5449-4D04-9292-C526620965D2}" destId="{094F5B4D-4F08-417D-BC50-78E3BA2749F4}" srcOrd="1" destOrd="0" presId="urn:microsoft.com/office/officeart/2005/8/layout/orgChart1"/>
    <dgm:cxn modelId="{6B72407B-A525-408F-A792-1771F25267E8}" type="presParOf" srcId="{FF046998-5449-4D04-9292-C526620965D2}" destId="{C624717D-AC89-457D-8D81-97AB7A4D5E07}" srcOrd="2" destOrd="0" presId="urn:microsoft.com/office/officeart/2005/8/layout/orgChart1"/>
    <dgm:cxn modelId="{47E8902C-08E0-4F20-90E4-E50D323B4FD5}" type="presParOf" srcId="{DB5BC270-F075-4A00-9B5A-566F10AE4E17}" destId="{1001E840-51E3-4BEA-A899-48969FD57EAD}" srcOrd="2" destOrd="0" presId="urn:microsoft.com/office/officeart/2005/8/layout/orgChart1"/>
    <dgm:cxn modelId="{FB59FFF7-AF65-400C-A90B-000E4B7406FA}" type="presParOf" srcId="{DB5BC270-F075-4A00-9B5A-566F10AE4E17}" destId="{D5D1DCDD-32BD-46F2-9C96-40DAE193F5B2}" srcOrd="3" destOrd="0" presId="urn:microsoft.com/office/officeart/2005/8/layout/orgChart1"/>
    <dgm:cxn modelId="{C55A09CF-0771-4205-875F-5AE8F38409DF}" type="presParOf" srcId="{D5D1DCDD-32BD-46F2-9C96-40DAE193F5B2}" destId="{B7AB9E6C-1AC8-4FF1-8A98-3674A06268C6}" srcOrd="0" destOrd="0" presId="urn:microsoft.com/office/officeart/2005/8/layout/orgChart1"/>
    <dgm:cxn modelId="{464BC5F2-656A-4FFA-AC71-CCBAF4078F11}" type="presParOf" srcId="{B7AB9E6C-1AC8-4FF1-8A98-3674A06268C6}" destId="{549FE26F-9029-4E49-8697-126C6DBE966C}" srcOrd="0" destOrd="0" presId="urn:microsoft.com/office/officeart/2005/8/layout/orgChart1"/>
    <dgm:cxn modelId="{28538D4F-A869-4F55-B6E4-0E420328C4AE}" type="presParOf" srcId="{B7AB9E6C-1AC8-4FF1-8A98-3674A06268C6}" destId="{3ED5DB83-77DB-45A8-B9D5-EF5F7E4F475E}" srcOrd="1" destOrd="0" presId="urn:microsoft.com/office/officeart/2005/8/layout/orgChart1"/>
    <dgm:cxn modelId="{0E381D7F-BDB3-4881-A6D8-E5C66EC96542}" type="presParOf" srcId="{D5D1DCDD-32BD-46F2-9C96-40DAE193F5B2}" destId="{41DD11EE-5E69-4FDD-852E-47A8411B21DC}" srcOrd="1" destOrd="0" presId="urn:microsoft.com/office/officeart/2005/8/layout/orgChart1"/>
    <dgm:cxn modelId="{542D95A4-CE6A-4810-85C4-EEB366AC011B}" type="presParOf" srcId="{D5D1DCDD-32BD-46F2-9C96-40DAE193F5B2}" destId="{4CA83F04-9968-4D48-A85E-B7DFB5CCAECD}" srcOrd="2" destOrd="0" presId="urn:microsoft.com/office/officeart/2005/8/layout/orgChart1"/>
    <dgm:cxn modelId="{B05E166B-1C57-40A6-BBD3-512E785E4D42}" type="presParOf" srcId="{DB5BC270-F075-4A00-9B5A-566F10AE4E17}" destId="{916A8988-42C1-4D53-BC02-FA78EC748B32}" srcOrd="4" destOrd="0" presId="urn:microsoft.com/office/officeart/2005/8/layout/orgChart1"/>
    <dgm:cxn modelId="{7271A3CF-B708-4372-8650-DA624555523E}" type="presParOf" srcId="{DB5BC270-F075-4A00-9B5A-566F10AE4E17}" destId="{C9D81851-468D-43F4-AF6A-5C8912AFAD15}" srcOrd="5" destOrd="0" presId="urn:microsoft.com/office/officeart/2005/8/layout/orgChart1"/>
    <dgm:cxn modelId="{CC3FDE12-6E65-4DB1-8E94-4983BC259B33}" type="presParOf" srcId="{C9D81851-468D-43F4-AF6A-5C8912AFAD15}" destId="{A82FCD98-7A86-4416-AC9A-9205E01D824A}" srcOrd="0" destOrd="0" presId="urn:microsoft.com/office/officeart/2005/8/layout/orgChart1"/>
    <dgm:cxn modelId="{189DBACB-A4A4-47EE-9D74-E12734989E9F}" type="presParOf" srcId="{A82FCD98-7A86-4416-AC9A-9205E01D824A}" destId="{8A5CA4D5-6A07-4F36-8749-3BACCDDD1083}" srcOrd="0" destOrd="0" presId="urn:microsoft.com/office/officeart/2005/8/layout/orgChart1"/>
    <dgm:cxn modelId="{1D19F3C7-2BC1-4AF7-9C74-C0052D5B2417}" type="presParOf" srcId="{A82FCD98-7A86-4416-AC9A-9205E01D824A}" destId="{27233FBF-ADE0-4428-A227-3522143D3C71}" srcOrd="1" destOrd="0" presId="urn:microsoft.com/office/officeart/2005/8/layout/orgChart1"/>
    <dgm:cxn modelId="{DB9CEF7E-A902-4489-AE5D-FB96016D2F42}" type="presParOf" srcId="{C9D81851-468D-43F4-AF6A-5C8912AFAD15}" destId="{1B713C34-A6AC-465F-927C-A9B144695EC5}" srcOrd="1" destOrd="0" presId="urn:microsoft.com/office/officeart/2005/8/layout/orgChart1"/>
    <dgm:cxn modelId="{33EB6464-9E7A-4448-BB59-97F7F67CC133}" type="presParOf" srcId="{C9D81851-468D-43F4-AF6A-5C8912AFAD15}" destId="{3F941F21-E3C8-4198-8506-9D41349F4A8D}" srcOrd="2" destOrd="0" presId="urn:microsoft.com/office/officeart/2005/8/layout/orgChart1"/>
    <dgm:cxn modelId="{39027B92-55A1-4A9A-9BC1-47AEFE81560F}" type="presParOf" srcId="{A0447616-8370-49AD-AFB3-3A629093E277}" destId="{55092050-149F-4730-8093-27CFC6A42107}" srcOrd="2" destOrd="0" presId="urn:microsoft.com/office/officeart/2005/8/layout/orgChart1"/>
    <dgm:cxn modelId="{2436C0BF-D7D2-4477-AD1C-F5E0D078DC8B}" type="presParOf" srcId="{2A923175-A350-44CD-B89E-9D5956F5BB99}" destId="{F14F6360-725A-4108-BCA2-6F2B76AA0476}" srcOrd="4" destOrd="0" presId="urn:microsoft.com/office/officeart/2005/8/layout/orgChart1"/>
    <dgm:cxn modelId="{665A4E94-96FB-40E5-ACEF-DC2F21136C13}" type="presParOf" srcId="{2A923175-A350-44CD-B89E-9D5956F5BB99}" destId="{20A028CE-5FD7-4EAA-85A9-37F09E661775}" srcOrd="5" destOrd="0" presId="urn:microsoft.com/office/officeart/2005/8/layout/orgChart1"/>
    <dgm:cxn modelId="{5CEB96D7-CA6F-44E1-86E2-3D88C5A5AE26}" type="presParOf" srcId="{20A028CE-5FD7-4EAA-85A9-37F09E661775}" destId="{F99BA171-E652-4576-B193-4F965B8A3895}" srcOrd="0" destOrd="0" presId="urn:microsoft.com/office/officeart/2005/8/layout/orgChart1"/>
    <dgm:cxn modelId="{A6722C45-7EED-4C5F-94B3-7E61CB7651BF}" type="presParOf" srcId="{F99BA171-E652-4576-B193-4F965B8A3895}" destId="{00547B80-4614-49BA-9F24-F47E4B8211F4}" srcOrd="0" destOrd="0" presId="urn:microsoft.com/office/officeart/2005/8/layout/orgChart1"/>
    <dgm:cxn modelId="{1B47C4B2-4CAC-4FDF-97E2-EAF4E47D0A89}" type="presParOf" srcId="{F99BA171-E652-4576-B193-4F965B8A3895}" destId="{909E0E0E-33C2-4A69-93A6-2558A3ED5C3A}" srcOrd="1" destOrd="0" presId="urn:microsoft.com/office/officeart/2005/8/layout/orgChart1"/>
    <dgm:cxn modelId="{CA3C748E-C048-4879-88D8-24874B0AD52F}" type="presParOf" srcId="{20A028CE-5FD7-4EAA-85A9-37F09E661775}" destId="{A65DA27D-5886-4337-9614-9996EA62309A}" srcOrd="1" destOrd="0" presId="urn:microsoft.com/office/officeart/2005/8/layout/orgChart1"/>
    <dgm:cxn modelId="{54FD8457-EC6F-4B8B-A6FF-19B70545F7A9}" type="presParOf" srcId="{A65DA27D-5886-4337-9614-9996EA62309A}" destId="{3A6FBCF7-6FF6-4B5A-9FF9-EB528D37F0EA}" srcOrd="0" destOrd="0" presId="urn:microsoft.com/office/officeart/2005/8/layout/orgChart1"/>
    <dgm:cxn modelId="{97DF37E6-ED24-4BA6-901C-8A456D45173B}" type="presParOf" srcId="{A65DA27D-5886-4337-9614-9996EA62309A}" destId="{79F3319B-BF5B-4B13-94CF-3B02D4188E85}" srcOrd="1" destOrd="0" presId="urn:microsoft.com/office/officeart/2005/8/layout/orgChart1"/>
    <dgm:cxn modelId="{E62D29DC-4D5C-4332-8E57-65042435E74F}" type="presParOf" srcId="{79F3319B-BF5B-4B13-94CF-3B02D4188E85}" destId="{6DC389AA-81C2-4CC1-A1A1-665A549A3200}" srcOrd="0" destOrd="0" presId="urn:microsoft.com/office/officeart/2005/8/layout/orgChart1"/>
    <dgm:cxn modelId="{AE0AE4FE-1D8C-4174-AF68-57A24A18A717}" type="presParOf" srcId="{6DC389AA-81C2-4CC1-A1A1-665A549A3200}" destId="{45B7A7F9-BD93-4183-9242-9B9FBA912E79}" srcOrd="0" destOrd="0" presId="urn:microsoft.com/office/officeart/2005/8/layout/orgChart1"/>
    <dgm:cxn modelId="{4F40C98F-6932-4C8B-9715-27A534D6CDDB}" type="presParOf" srcId="{6DC389AA-81C2-4CC1-A1A1-665A549A3200}" destId="{91B00169-53E3-43F3-96BB-7462DB7EA44C}" srcOrd="1" destOrd="0" presId="urn:microsoft.com/office/officeart/2005/8/layout/orgChart1"/>
    <dgm:cxn modelId="{BBBC8FAD-02F5-4478-B3CB-A9FF52696149}" type="presParOf" srcId="{79F3319B-BF5B-4B13-94CF-3B02D4188E85}" destId="{D284136B-5800-4740-89D5-92CEA5E64234}" srcOrd="1" destOrd="0" presId="urn:microsoft.com/office/officeart/2005/8/layout/orgChart1"/>
    <dgm:cxn modelId="{A6892C3E-37C9-4599-8B7A-C5A300517B91}" type="presParOf" srcId="{79F3319B-BF5B-4B13-94CF-3B02D4188E85}" destId="{9EDCA7ED-3D43-4934-856B-8B9E8C4F3231}" srcOrd="2" destOrd="0" presId="urn:microsoft.com/office/officeart/2005/8/layout/orgChart1"/>
    <dgm:cxn modelId="{72FD94E1-0578-4695-BC95-FADD750544E2}" type="presParOf" srcId="{A65DA27D-5886-4337-9614-9996EA62309A}" destId="{EFFAA906-0242-4A17-AE68-52E536A39622}" srcOrd="2" destOrd="0" presId="urn:microsoft.com/office/officeart/2005/8/layout/orgChart1"/>
    <dgm:cxn modelId="{B6C071BD-F3FC-4BC7-89AA-8E4766A39A3F}" type="presParOf" srcId="{A65DA27D-5886-4337-9614-9996EA62309A}" destId="{244523B7-702B-4645-B5FB-046A01FB2F2A}" srcOrd="3" destOrd="0" presId="urn:microsoft.com/office/officeart/2005/8/layout/orgChart1"/>
    <dgm:cxn modelId="{15105F59-B9B8-404A-9583-2027A4E3FF5D}" type="presParOf" srcId="{244523B7-702B-4645-B5FB-046A01FB2F2A}" destId="{BDB178CF-CB10-4D34-9C0E-4AEC26F004BC}" srcOrd="0" destOrd="0" presId="urn:microsoft.com/office/officeart/2005/8/layout/orgChart1"/>
    <dgm:cxn modelId="{DC92ACEE-2027-4BAA-B83F-1E6543B5E352}" type="presParOf" srcId="{BDB178CF-CB10-4D34-9C0E-4AEC26F004BC}" destId="{244099F4-5033-4058-ADA4-9F7AE4E34606}" srcOrd="0" destOrd="0" presId="urn:microsoft.com/office/officeart/2005/8/layout/orgChart1"/>
    <dgm:cxn modelId="{5A0212D2-64AC-4E32-A462-EE9A4F0B5FFB}" type="presParOf" srcId="{BDB178CF-CB10-4D34-9C0E-4AEC26F004BC}" destId="{3962EB4E-AB89-4DAB-A9BA-DDE4B9A2430E}" srcOrd="1" destOrd="0" presId="urn:microsoft.com/office/officeart/2005/8/layout/orgChart1"/>
    <dgm:cxn modelId="{AA2619D7-E631-4CEA-A4A2-8F024345B47D}" type="presParOf" srcId="{244523B7-702B-4645-B5FB-046A01FB2F2A}" destId="{A7353AE1-A1F2-4C7B-BBAC-1478A739114F}" srcOrd="1" destOrd="0" presId="urn:microsoft.com/office/officeart/2005/8/layout/orgChart1"/>
    <dgm:cxn modelId="{80065142-6D95-48FB-8D47-AE7018E4BE3B}" type="presParOf" srcId="{244523B7-702B-4645-B5FB-046A01FB2F2A}" destId="{5C1F210C-C708-4F60-9BCB-40BD89FDCE2F}" srcOrd="2" destOrd="0" presId="urn:microsoft.com/office/officeart/2005/8/layout/orgChart1"/>
    <dgm:cxn modelId="{34EABB53-F361-4955-AFF9-F9521BE2E0C3}" type="presParOf" srcId="{A65DA27D-5886-4337-9614-9996EA62309A}" destId="{E664F401-AE0E-4A95-9E53-08905372649D}" srcOrd="4" destOrd="0" presId="urn:microsoft.com/office/officeart/2005/8/layout/orgChart1"/>
    <dgm:cxn modelId="{95C0C79B-B955-43B2-95C4-22F9BD61089B}" type="presParOf" srcId="{A65DA27D-5886-4337-9614-9996EA62309A}" destId="{9B0BD848-E8FF-42AB-88DD-08A2EE5AE49B}" srcOrd="5" destOrd="0" presId="urn:microsoft.com/office/officeart/2005/8/layout/orgChart1"/>
    <dgm:cxn modelId="{7194CB37-6947-449D-A6FC-F631AA4BE2FE}" type="presParOf" srcId="{9B0BD848-E8FF-42AB-88DD-08A2EE5AE49B}" destId="{612FFFAA-02E7-4EFA-8438-B481B6073FF3}" srcOrd="0" destOrd="0" presId="urn:microsoft.com/office/officeart/2005/8/layout/orgChart1"/>
    <dgm:cxn modelId="{5C19B7CB-D8D9-431A-A584-ACEE98991FB1}" type="presParOf" srcId="{612FFFAA-02E7-4EFA-8438-B481B6073FF3}" destId="{3E508417-F326-4A05-B852-6D289E83A75B}" srcOrd="0" destOrd="0" presId="urn:microsoft.com/office/officeart/2005/8/layout/orgChart1"/>
    <dgm:cxn modelId="{2530F661-E9A8-4D9F-BB12-C9EB86C74087}" type="presParOf" srcId="{612FFFAA-02E7-4EFA-8438-B481B6073FF3}" destId="{248D0B34-907A-4409-8C3E-3838EB0E9943}" srcOrd="1" destOrd="0" presId="urn:microsoft.com/office/officeart/2005/8/layout/orgChart1"/>
    <dgm:cxn modelId="{E3716D1E-798C-47E6-8E1D-B803162D5BF8}" type="presParOf" srcId="{9B0BD848-E8FF-42AB-88DD-08A2EE5AE49B}" destId="{05087E92-C007-4914-B517-0B79D93E058C}" srcOrd="1" destOrd="0" presId="urn:microsoft.com/office/officeart/2005/8/layout/orgChart1"/>
    <dgm:cxn modelId="{F6B37F53-F74D-402F-8CC6-9402A4F5374F}" type="presParOf" srcId="{9B0BD848-E8FF-42AB-88DD-08A2EE5AE49B}" destId="{5701A603-D5C6-40AA-8BA0-D42B5BDB9647}" srcOrd="2" destOrd="0" presId="urn:microsoft.com/office/officeart/2005/8/layout/orgChart1"/>
    <dgm:cxn modelId="{66A8B43F-D4EA-4A7E-ADBB-D47FBF47345B}" type="presParOf" srcId="{20A028CE-5FD7-4EAA-85A9-37F09E661775}" destId="{E35A6926-65AD-45A8-9FE3-1670042F1281}" srcOrd="2" destOrd="0" presId="urn:microsoft.com/office/officeart/2005/8/layout/orgChart1"/>
    <dgm:cxn modelId="{2C007F00-A5F6-4977-8FB6-C1031C61884E}" type="presParOf" srcId="{D63E29E9-DDC8-4A19-8165-6FEE7A9AB186}" destId="{1CD88407-395D-4410-8771-48DD0764958F}" srcOrd="2" destOrd="0" presId="urn:microsoft.com/office/officeart/2005/8/layout/orgChart1"/>
    <dgm:cxn modelId="{F22C856F-3D96-422B-AE5B-849290581764}" type="presParOf" srcId="{C0E92AD8-427B-40FB-97FF-4A5A94ECE396}" destId="{4FDCBC58-8633-40D5-8905-01BF6975E73D}" srcOrd="2" destOrd="0" presId="urn:microsoft.com/office/officeart/2005/8/layout/orgChart1"/>
    <dgm:cxn modelId="{CD0A938E-BA6F-43CB-A158-77D1599CFDCE}" type="presParOf" srcId="{C0E92AD8-427B-40FB-97FF-4A5A94ECE396}" destId="{CE8B9D62-74FF-4964-8038-780A93B3CAEE}" srcOrd="3" destOrd="0" presId="urn:microsoft.com/office/officeart/2005/8/layout/orgChart1"/>
    <dgm:cxn modelId="{692C9953-E930-4654-B987-E20E38075F43}" type="presParOf" srcId="{CE8B9D62-74FF-4964-8038-780A93B3CAEE}" destId="{0855385C-2029-4319-BD3A-9FD8FBAD3800}" srcOrd="0" destOrd="0" presId="urn:microsoft.com/office/officeart/2005/8/layout/orgChart1"/>
    <dgm:cxn modelId="{6C5F25EB-E046-4D25-AD9B-B839DCDDFD0C}" type="presParOf" srcId="{0855385C-2029-4319-BD3A-9FD8FBAD3800}" destId="{6F253A1F-C953-4291-A8BD-DA1B065EC8C7}" srcOrd="0" destOrd="0" presId="urn:microsoft.com/office/officeart/2005/8/layout/orgChart1"/>
    <dgm:cxn modelId="{FD2CC2F8-4429-4477-8B14-70CC39F9D6DD}" type="presParOf" srcId="{0855385C-2029-4319-BD3A-9FD8FBAD3800}" destId="{E5488C2B-B8A8-4B73-9DDA-0074DAAB2F47}" srcOrd="1" destOrd="0" presId="urn:microsoft.com/office/officeart/2005/8/layout/orgChart1"/>
    <dgm:cxn modelId="{41CB4BD7-33DD-4DC0-88BC-74C8B422956E}" type="presParOf" srcId="{CE8B9D62-74FF-4964-8038-780A93B3CAEE}" destId="{D577C7D5-A2AF-4DF7-95EC-F2A3FC511BC7}" srcOrd="1" destOrd="0" presId="urn:microsoft.com/office/officeart/2005/8/layout/orgChart1"/>
    <dgm:cxn modelId="{89FAD6D1-4FD8-43D8-84E2-2782BCF34AFE}" type="presParOf" srcId="{D577C7D5-A2AF-4DF7-95EC-F2A3FC511BC7}" destId="{BD5D5D47-BED1-49AD-AF8D-3F8859BB74F2}" srcOrd="0" destOrd="0" presId="urn:microsoft.com/office/officeart/2005/8/layout/orgChart1"/>
    <dgm:cxn modelId="{D5014ABB-6D64-4171-B62D-D89C5D3CA06E}" type="presParOf" srcId="{D577C7D5-A2AF-4DF7-95EC-F2A3FC511BC7}" destId="{EA77E792-B56E-4B4D-B756-28265A6A4974}" srcOrd="1" destOrd="0" presId="urn:microsoft.com/office/officeart/2005/8/layout/orgChart1"/>
    <dgm:cxn modelId="{CA9EB0DA-F7E9-47C3-B65B-5D462BFFC296}" type="presParOf" srcId="{EA77E792-B56E-4B4D-B756-28265A6A4974}" destId="{420DBF17-642F-422A-A25A-BD144ED51EC4}" srcOrd="0" destOrd="0" presId="urn:microsoft.com/office/officeart/2005/8/layout/orgChart1"/>
    <dgm:cxn modelId="{FA6115A0-3BFA-4C30-A23D-3CAFE12D10BC}" type="presParOf" srcId="{420DBF17-642F-422A-A25A-BD144ED51EC4}" destId="{1DFB977B-B027-4FF4-8EA2-BC3BB8DEE84F}" srcOrd="0" destOrd="0" presId="urn:microsoft.com/office/officeart/2005/8/layout/orgChart1"/>
    <dgm:cxn modelId="{2DD7B365-0277-403D-835E-78163195800B}" type="presParOf" srcId="{420DBF17-642F-422A-A25A-BD144ED51EC4}" destId="{E7D6BE79-3C3A-4462-9DE7-C6FE57F0B684}" srcOrd="1" destOrd="0" presId="urn:microsoft.com/office/officeart/2005/8/layout/orgChart1"/>
    <dgm:cxn modelId="{D31C945E-05B1-4190-B13F-35474F10C191}" type="presParOf" srcId="{EA77E792-B56E-4B4D-B756-28265A6A4974}" destId="{569DE9F1-EBDC-4C81-88CC-FED04F3FBAC7}" srcOrd="1" destOrd="0" presId="urn:microsoft.com/office/officeart/2005/8/layout/orgChart1"/>
    <dgm:cxn modelId="{ED0E7524-3613-4E8D-AB46-92A02F6EBFAB}" type="presParOf" srcId="{569DE9F1-EBDC-4C81-88CC-FED04F3FBAC7}" destId="{45B60002-5649-4FF4-A3A2-5ECA1A7FFDEF}" srcOrd="0" destOrd="0" presId="urn:microsoft.com/office/officeart/2005/8/layout/orgChart1"/>
    <dgm:cxn modelId="{8763B165-3B9D-4BD1-B143-BB2EFE3BC300}" type="presParOf" srcId="{569DE9F1-EBDC-4C81-88CC-FED04F3FBAC7}" destId="{36827189-8AF5-4407-AB49-CDDD9BDECE62}" srcOrd="1" destOrd="0" presId="urn:microsoft.com/office/officeart/2005/8/layout/orgChart1"/>
    <dgm:cxn modelId="{F6AC2375-3643-40A3-A116-A02326B1DC3F}" type="presParOf" srcId="{36827189-8AF5-4407-AB49-CDDD9BDECE62}" destId="{657C90D0-4E40-4A73-9932-B28F990B219B}" srcOrd="0" destOrd="0" presId="urn:microsoft.com/office/officeart/2005/8/layout/orgChart1"/>
    <dgm:cxn modelId="{83F20EDE-9364-44A4-B2AC-167E12A729AF}" type="presParOf" srcId="{657C90D0-4E40-4A73-9932-B28F990B219B}" destId="{59ED04D6-0A76-4AB5-8D90-AE44EF8BAAF5}" srcOrd="0" destOrd="0" presId="urn:microsoft.com/office/officeart/2005/8/layout/orgChart1"/>
    <dgm:cxn modelId="{BA58FB90-1CEA-4423-9E0D-19761ABD1E15}" type="presParOf" srcId="{657C90D0-4E40-4A73-9932-B28F990B219B}" destId="{E99B965C-5BAA-414E-B71E-047A3A122894}" srcOrd="1" destOrd="0" presId="urn:microsoft.com/office/officeart/2005/8/layout/orgChart1"/>
    <dgm:cxn modelId="{871966EE-4505-420C-9A52-FAC29B332E9C}" type="presParOf" srcId="{36827189-8AF5-4407-AB49-CDDD9BDECE62}" destId="{A172B1F9-EB51-4BE8-8D36-ED2D5B1B882A}" srcOrd="1" destOrd="0" presId="urn:microsoft.com/office/officeart/2005/8/layout/orgChart1"/>
    <dgm:cxn modelId="{D5CDC96C-40DB-44A7-BD5B-22FC3F84CB45}" type="presParOf" srcId="{36827189-8AF5-4407-AB49-CDDD9BDECE62}" destId="{5938DD68-7722-4B4E-9B04-9FA623165016}" srcOrd="2" destOrd="0" presId="urn:microsoft.com/office/officeart/2005/8/layout/orgChart1"/>
    <dgm:cxn modelId="{6C0788E8-FEFC-462F-9D98-07AE5AF38339}" type="presParOf" srcId="{569DE9F1-EBDC-4C81-88CC-FED04F3FBAC7}" destId="{768A4619-B71F-48C2-AF48-79EB3785BF8A}" srcOrd="2" destOrd="0" presId="urn:microsoft.com/office/officeart/2005/8/layout/orgChart1"/>
    <dgm:cxn modelId="{2B197715-5B56-4BFD-B845-624B8F7B9F9F}" type="presParOf" srcId="{569DE9F1-EBDC-4C81-88CC-FED04F3FBAC7}" destId="{5468C0E9-2872-42C0-B935-EA818B77E2A2}" srcOrd="3" destOrd="0" presId="urn:microsoft.com/office/officeart/2005/8/layout/orgChart1"/>
    <dgm:cxn modelId="{6AFE01CE-A988-4D53-AF12-B7D4B1AED9E2}" type="presParOf" srcId="{5468C0E9-2872-42C0-B935-EA818B77E2A2}" destId="{17A2EA99-A051-49A6-BD51-5C102B3FEFCC}" srcOrd="0" destOrd="0" presId="urn:microsoft.com/office/officeart/2005/8/layout/orgChart1"/>
    <dgm:cxn modelId="{2AACF623-2D61-4417-9FD8-73135E01397E}" type="presParOf" srcId="{17A2EA99-A051-49A6-BD51-5C102B3FEFCC}" destId="{85753983-A7D2-4D7D-A6A0-8E01AD4D7873}" srcOrd="0" destOrd="0" presId="urn:microsoft.com/office/officeart/2005/8/layout/orgChart1"/>
    <dgm:cxn modelId="{3E70BCAB-F260-419F-BD35-9EA865050A62}" type="presParOf" srcId="{17A2EA99-A051-49A6-BD51-5C102B3FEFCC}" destId="{85FC8AA9-3A38-452B-9FD5-8516761D6457}" srcOrd="1" destOrd="0" presId="urn:microsoft.com/office/officeart/2005/8/layout/orgChart1"/>
    <dgm:cxn modelId="{5A646E4A-E40E-4B74-BB3C-58FFDD1A2111}" type="presParOf" srcId="{5468C0E9-2872-42C0-B935-EA818B77E2A2}" destId="{7DAEC178-59CC-4DB4-9A30-0D3304DF7267}" srcOrd="1" destOrd="0" presId="urn:microsoft.com/office/officeart/2005/8/layout/orgChart1"/>
    <dgm:cxn modelId="{38464FB4-7CA2-4DF9-B2FD-B544F468344C}" type="presParOf" srcId="{5468C0E9-2872-42C0-B935-EA818B77E2A2}" destId="{397587B0-BB79-450A-A55B-CC4575B00F59}" srcOrd="2" destOrd="0" presId="urn:microsoft.com/office/officeart/2005/8/layout/orgChart1"/>
    <dgm:cxn modelId="{132431DA-1BC5-4455-8E2E-FEDF26831334}" type="presParOf" srcId="{569DE9F1-EBDC-4C81-88CC-FED04F3FBAC7}" destId="{6FE54BBC-A604-4FA4-8FAC-D61EAE5545A7}" srcOrd="4" destOrd="0" presId="urn:microsoft.com/office/officeart/2005/8/layout/orgChart1"/>
    <dgm:cxn modelId="{04D85A73-FA48-413A-A3B9-9C41BF1B38D1}" type="presParOf" srcId="{569DE9F1-EBDC-4C81-88CC-FED04F3FBAC7}" destId="{A20F7073-FADD-4C64-98AC-E0A80730DE8E}" srcOrd="5" destOrd="0" presId="urn:microsoft.com/office/officeart/2005/8/layout/orgChart1"/>
    <dgm:cxn modelId="{3FD4FA05-103E-40B7-AF7B-850F66B10600}" type="presParOf" srcId="{A20F7073-FADD-4C64-98AC-E0A80730DE8E}" destId="{C604F462-84CB-460C-A6D1-A02FEFFFC3BA}" srcOrd="0" destOrd="0" presId="urn:microsoft.com/office/officeart/2005/8/layout/orgChart1"/>
    <dgm:cxn modelId="{72969199-E22E-464A-8031-F752D8833F15}" type="presParOf" srcId="{C604F462-84CB-460C-A6D1-A02FEFFFC3BA}" destId="{08972A0C-B4EA-44DE-813A-A6AB09ADE547}" srcOrd="0" destOrd="0" presId="urn:microsoft.com/office/officeart/2005/8/layout/orgChart1"/>
    <dgm:cxn modelId="{B884989B-73D7-46E0-8AAE-064CE45FA9CC}" type="presParOf" srcId="{C604F462-84CB-460C-A6D1-A02FEFFFC3BA}" destId="{94D1B0F1-DDA3-4842-8816-75D2ECB52103}" srcOrd="1" destOrd="0" presId="urn:microsoft.com/office/officeart/2005/8/layout/orgChart1"/>
    <dgm:cxn modelId="{F29C1CE2-EFE4-4465-9185-E01F30066AC9}" type="presParOf" srcId="{A20F7073-FADD-4C64-98AC-E0A80730DE8E}" destId="{441167C9-4BCA-41B7-BEBB-4D739A2BD6A0}" srcOrd="1" destOrd="0" presId="urn:microsoft.com/office/officeart/2005/8/layout/orgChart1"/>
    <dgm:cxn modelId="{73AD205D-54E9-46B8-A585-78B80BF2D23B}" type="presParOf" srcId="{A20F7073-FADD-4C64-98AC-E0A80730DE8E}" destId="{3AE01D19-1FC7-4487-A50D-6D016D3BA63E}" srcOrd="2" destOrd="0" presId="urn:microsoft.com/office/officeart/2005/8/layout/orgChart1"/>
    <dgm:cxn modelId="{B90BD2E2-724E-45FE-8D49-561946B0701C}" type="presParOf" srcId="{EA77E792-B56E-4B4D-B756-28265A6A4974}" destId="{E7CBA1EC-A24F-46AA-9689-156036A1E35E}" srcOrd="2" destOrd="0" presId="urn:microsoft.com/office/officeart/2005/8/layout/orgChart1"/>
    <dgm:cxn modelId="{074DC3FA-59E8-4031-B444-463978D12E80}" type="presParOf" srcId="{D577C7D5-A2AF-4DF7-95EC-F2A3FC511BC7}" destId="{19378EDB-19B8-4D4A-9935-3D519D11B454}" srcOrd="2" destOrd="0" presId="urn:microsoft.com/office/officeart/2005/8/layout/orgChart1"/>
    <dgm:cxn modelId="{C89B2FC0-94B3-42D3-B275-5E93043F8694}" type="presParOf" srcId="{D577C7D5-A2AF-4DF7-95EC-F2A3FC511BC7}" destId="{EAC0950C-705D-42A4-8F96-C175721A01E1}" srcOrd="3" destOrd="0" presId="urn:microsoft.com/office/officeart/2005/8/layout/orgChart1"/>
    <dgm:cxn modelId="{CA64D47C-CF2B-4FBB-9619-112E517A1710}" type="presParOf" srcId="{EAC0950C-705D-42A4-8F96-C175721A01E1}" destId="{F7252CFA-8F86-4B35-9DC4-F04A46EC56AA}" srcOrd="0" destOrd="0" presId="urn:microsoft.com/office/officeart/2005/8/layout/orgChart1"/>
    <dgm:cxn modelId="{7999D0F2-6538-492D-B37E-724B14DC56C6}" type="presParOf" srcId="{F7252CFA-8F86-4B35-9DC4-F04A46EC56AA}" destId="{750D8EB6-DEB5-4198-A942-084335EA8F5A}" srcOrd="0" destOrd="0" presId="urn:microsoft.com/office/officeart/2005/8/layout/orgChart1"/>
    <dgm:cxn modelId="{B0E48D18-F7A0-4CF0-B53A-6633D42E25BC}" type="presParOf" srcId="{F7252CFA-8F86-4B35-9DC4-F04A46EC56AA}" destId="{32373F05-8672-46F3-AABF-7CAFC0D70D1C}" srcOrd="1" destOrd="0" presId="urn:microsoft.com/office/officeart/2005/8/layout/orgChart1"/>
    <dgm:cxn modelId="{26BD907B-B8E3-4036-9937-4B0E5EB5BBD8}" type="presParOf" srcId="{EAC0950C-705D-42A4-8F96-C175721A01E1}" destId="{FFE3A132-2A1E-4514-A1FA-6F4CAE2F79DF}" srcOrd="1" destOrd="0" presId="urn:microsoft.com/office/officeart/2005/8/layout/orgChart1"/>
    <dgm:cxn modelId="{08C0B0B6-ACAF-4866-9AF5-F57FFA5D4191}" type="presParOf" srcId="{FFE3A132-2A1E-4514-A1FA-6F4CAE2F79DF}" destId="{CDF35163-B242-416A-9A79-79E0662B6D89}" srcOrd="0" destOrd="0" presId="urn:microsoft.com/office/officeart/2005/8/layout/orgChart1"/>
    <dgm:cxn modelId="{5A01C2EA-CE56-48C5-8CF5-583C04BAE40D}" type="presParOf" srcId="{FFE3A132-2A1E-4514-A1FA-6F4CAE2F79DF}" destId="{F962484E-0A9B-41FC-864C-32E864A9C89A}" srcOrd="1" destOrd="0" presId="urn:microsoft.com/office/officeart/2005/8/layout/orgChart1"/>
    <dgm:cxn modelId="{7E2336F3-C983-4725-AD7F-44702B61ADDF}" type="presParOf" srcId="{F962484E-0A9B-41FC-864C-32E864A9C89A}" destId="{01AC9F00-E2A7-41F8-B578-D8B42E808785}" srcOrd="0" destOrd="0" presId="urn:microsoft.com/office/officeart/2005/8/layout/orgChart1"/>
    <dgm:cxn modelId="{2A6B3987-74AC-41F0-A5B9-66D5517DCDB3}" type="presParOf" srcId="{01AC9F00-E2A7-41F8-B578-D8B42E808785}" destId="{3FA2C394-F253-4E00-B37E-08B82D651FE2}" srcOrd="0" destOrd="0" presId="urn:microsoft.com/office/officeart/2005/8/layout/orgChart1"/>
    <dgm:cxn modelId="{1BC4DBD2-010E-4DD2-9713-ACFD3CB3A1D3}" type="presParOf" srcId="{01AC9F00-E2A7-41F8-B578-D8B42E808785}" destId="{EE222EA0-984A-4C6F-BCAC-6EB3A0272762}" srcOrd="1" destOrd="0" presId="urn:microsoft.com/office/officeart/2005/8/layout/orgChart1"/>
    <dgm:cxn modelId="{743310FB-2F2F-4900-9F65-6086637EE66B}" type="presParOf" srcId="{F962484E-0A9B-41FC-864C-32E864A9C89A}" destId="{8963AD47-82B2-4799-8C02-C18819D42363}" srcOrd="1" destOrd="0" presId="urn:microsoft.com/office/officeart/2005/8/layout/orgChart1"/>
    <dgm:cxn modelId="{9BD3B424-5009-4A84-AE9C-036BE1542A7B}" type="presParOf" srcId="{F962484E-0A9B-41FC-864C-32E864A9C89A}" destId="{4C8FFC04-02F0-4769-ACE0-4C0B5A07B861}" srcOrd="2" destOrd="0" presId="urn:microsoft.com/office/officeart/2005/8/layout/orgChart1"/>
    <dgm:cxn modelId="{18468597-DBFE-4DE1-841E-D0A16A4AEB8A}" type="presParOf" srcId="{FFE3A132-2A1E-4514-A1FA-6F4CAE2F79DF}" destId="{DAF99B3E-C4D8-41D9-A240-91CE4879916C}" srcOrd="2" destOrd="0" presId="urn:microsoft.com/office/officeart/2005/8/layout/orgChart1"/>
    <dgm:cxn modelId="{D88CBA89-36C2-4D9A-8473-B752F4B83F93}" type="presParOf" srcId="{FFE3A132-2A1E-4514-A1FA-6F4CAE2F79DF}" destId="{9F6D4304-0E7B-40B1-8E13-7157F8794FE9}" srcOrd="3" destOrd="0" presId="urn:microsoft.com/office/officeart/2005/8/layout/orgChart1"/>
    <dgm:cxn modelId="{21A0E65F-9598-4CD9-9784-72E783507276}" type="presParOf" srcId="{9F6D4304-0E7B-40B1-8E13-7157F8794FE9}" destId="{E78CBE22-80F3-44D6-8073-299D6C6FB085}" srcOrd="0" destOrd="0" presId="urn:microsoft.com/office/officeart/2005/8/layout/orgChart1"/>
    <dgm:cxn modelId="{0CC1510A-3F66-4B58-BD12-A8525636AF7C}" type="presParOf" srcId="{E78CBE22-80F3-44D6-8073-299D6C6FB085}" destId="{8D054046-84A7-44DB-8C6E-D2CBEF77A74E}" srcOrd="0" destOrd="0" presId="urn:microsoft.com/office/officeart/2005/8/layout/orgChart1"/>
    <dgm:cxn modelId="{95DCDB61-4764-4E69-B670-223D32D894A8}" type="presParOf" srcId="{E78CBE22-80F3-44D6-8073-299D6C6FB085}" destId="{48FDEC71-E2A5-4AA6-BBDD-3CB9FF72514E}" srcOrd="1" destOrd="0" presId="urn:microsoft.com/office/officeart/2005/8/layout/orgChart1"/>
    <dgm:cxn modelId="{971FC8D8-7B5E-46BC-A62B-008F80B4EC32}" type="presParOf" srcId="{9F6D4304-0E7B-40B1-8E13-7157F8794FE9}" destId="{134775CC-BD35-4C18-9AC6-C342091E654A}" srcOrd="1" destOrd="0" presId="urn:microsoft.com/office/officeart/2005/8/layout/orgChart1"/>
    <dgm:cxn modelId="{7E79D645-D312-4D6F-AF1B-CC6D4D101B3E}" type="presParOf" srcId="{9F6D4304-0E7B-40B1-8E13-7157F8794FE9}" destId="{EFCE3A92-EE93-41B1-A597-C5A353A57AB1}" srcOrd="2" destOrd="0" presId="urn:microsoft.com/office/officeart/2005/8/layout/orgChart1"/>
    <dgm:cxn modelId="{9BFE7C83-A658-4036-BCB7-7EE10D0882C3}" type="presParOf" srcId="{FFE3A132-2A1E-4514-A1FA-6F4CAE2F79DF}" destId="{417662EF-BEBB-455E-8431-2AA666629898}" srcOrd="4" destOrd="0" presId="urn:microsoft.com/office/officeart/2005/8/layout/orgChart1"/>
    <dgm:cxn modelId="{B8211EA3-EC08-43A8-87CC-2D9F24681C51}" type="presParOf" srcId="{FFE3A132-2A1E-4514-A1FA-6F4CAE2F79DF}" destId="{3EDE509E-A5C1-4E6D-939F-B2DEEAEF8FD9}" srcOrd="5" destOrd="0" presId="urn:microsoft.com/office/officeart/2005/8/layout/orgChart1"/>
    <dgm:cxn modelId="{11593BF6-D89F-4678-8361-76DCF5F2E73F}" type="presParOf" srcId="{3EDE509E-A5C1-4E6D-939F-B2DEEAEF8FD9}" destId="{CDA9C5D1-DDE6-4036-9A54-62E0C0BEFF10}" srcOrd="0" destOrd="0" presId="urn:microsoft.com/office/officeart/2005/8/layout/orgChart1"/>
    <dgm:cxn modelId="{4FA838EE-734D-4D55-BA01-A003A1F61EB1}" type="presParOf" srcId="{CDA9C5D1-DDE6-4036-9A54-62E0C0BEFF10}" destId="{2D25BCC9-FD9C-4179-AC2D-470B1EE04CD7}" srcOrd="0" destOrd="0" presId="urn:microsoft.com/office/officeart/2005/8/layout/orgChart1"/>
    <dgm:cxn modelId="{ECD6C059-1708-4CC2-A15F-98EA8A35B95D}" type="presParOf" srcId="{CDA9C5D1-DDE6-4036-9A54-62E0C0BEFF10}" destId="{787ED35A-EBAF-45A0-A41E-B2A98C1C68F9}" srcOrd="1" destOrd="0" presId="urn:microsoft.com/office/officeart/2005/8/layout/orgChart1"/>
    <dgm:cxn modelId="{F1E0300E-BE2F-4395-8183-98A3BA5352A2}" type="presParOf" srcId="{3EDE509E-A5C1-4E6D-939F-B2DEEAEF8FD9}" destId="{C7C0E356-7844-41D9-8FEF-83223A43FC8A}" srcOrd="1" destOrd="0" presId="urn:microsoft.com/office/officeart/2005/8/layout/orgChart1"/>
    <dgm:cxn modelId="{B0071D30-A7F9-4A9B-88FF-998C34A8C5ED}" type="presParOf" srcId="{3EDE509E-A5C1-4E6D-939F-B2DEEAEF8FD9}" destId="{FBCECDD5-37F5-4959-B169-77BD89E551FD}" srcOrd="2" destOrd="0" presId="urn:microsoft.com/office/officeart/2005/8/layout/orgChart1"/>
    <dgm:cxn modelId="{0380F628-4FF5-4049-845F-D2919A779912}" type="presParOf" srcId="{EAC0950C-705D-42A4-8F96-C175721A01E1}" destId="{1E91B055-015C-4882-A00A-638587287498}" srcOrd="2" destOrd="0" presId="urn:microsoft.com/office/officeart/2005/8/layout/orgChart1"/>
    <dgm:cxn modelId="{BFB13228-DCEC-4745-BAC6-220BFA16593D}" type="presParOf" srcId="{D577C7D5-A2AF-4DF7-95EC-F2A3FC511BC7}" destId="{B01ADF89-E27F-4A46-AD72-F7A1657E7D70}" srcOrd="4" destOrd="0" presId="urn:microsoft.com/office/officeart/2005/8/layout/orgChart1"/>
    <dgm:cxn modelId="{1DD2F095-1D34-4D91-9775-FC337A11B52B}" type="presParOf" srcId="{D577C7D5-A2AF-4DF7-95EC-F2A3FC511BC7}" destId="{BAB8D9DF-41A6-4DB6-9CD2-CAEC69575131}" srcOrd="5" destOrd="0" presId="urn:microsoft.com/office/officeart/2005/8/layout/orgChart1"/>
    <dgm:cxn modelId="{8AAFAD83-7BDD-493E-AE64-60CB7A3FB704}" type="presParOf" srcId="{BAB8D9DF-41A6-4DB6-9CD2-CAEC69575131}" destId="{D6541750-FF16-47EB-A251-FC11751DA465}" srcOrd="0" destOrd="0" presId="urn:microsoft.com/office/officeart/2005/8/layout/orgChart1"/>
    <dgm:cxn modelId="{5F8F8AFD-BD80-40DA-B029-D6FE87E5B4A7}" type="presParOf" srcId="{D6541750-FF16-47EB-A251-FC11751DA465}" destId="{320F22F4-3F89-49AB-ABDA-EDD29D2E73C4}" srcOrd="0" destOrd="0" presId="urn:microsoft.com/office/officeart/2005/8/layout/orgChart1"/>
    <dgm:cxn modelId="{86F3682E-4BE8-4ABF-A371-3A9AA239976D}" type="presParOf" srcId="{D6541750-FF16-47EB-A251-FC11751DA465}" destId="{9F58D8B7-0D5B-446B-B793-D44AE60E350A}" srcOrd="1" destOrd="0" presId="urn:microsoft.com/office/officeart/2005/8/layout/orgChart1"/>
    <dgm:cxn modelId="{DBE7245C-2720-4CE1-95DE-95079441C2C9}" type="presParOf" srcId="{BAB8D9DF-41A6-4DB6-9CD2-CAEC69575131}" destId="{D9C4AA98-4B3B-4F89-8AC0-483F69C34A46}" srcOrd="1" destOrd="0" presId="urn:microsoft.com/office/officeart/2005/8/layout/orgChart1"/>
    <dgm:cxn modelId="{2FBCBF62-22D6-4D0B-91EE-E55FF13ED27E}" type="presParOf" srcId="{D9C4AA98-4B3B-4F89-8AC0-483F69C34A46}" destId="{31359CB9-DBD1-4988-8F82-196EF84FBF39}" srcOrd="0" destOrd="0" presId="urn:microsoft.com/office/officeart/2005/8/layout/orgChart1"/>
    <dgm:cxn modelId="{84B02DBF-F64F-4546-B5F5-7EFC2125FB7F}" type="presParOf" srcId="{D9C4AA98-4B3B-4F89-8AC0-483F69C34A46}" destId="{CA8B518C-6F89-4814-9EE6-2379F6E5817C}" srcOrd="1" destOrd="0" presId="urn:microsoft.com/office/officeart/2005/8/layout/orgChart1"/>
    <dgm:cxn modelId="{43D42911-738D-4A84-AEA7-54FFC21561AE}" type="presParOf" srcId="{CA8B518C-6F89-4814-9EE6-2379F6E5817C}" destId="{EE02020D-3683-4F2B-9B7E-1EA69D6AD6BE}" srcOrd="0" destOrd="0" presId="urn:microsoft.com/office/officeart/2005/8/layout/orgChart1"/>
    <dgm:cxn modelId="{25519055-145C-4BB1-AE7B-FE44E42A85CB}" type="presParOf" srcId="{EE02020D-3683-4F2B-9B7E-1EA69D6AD6BE}" destId="{84A8A545-1395-4A30-A0DC-3436FF08074F}" srcOrd="0" destOrd="0" presId="urn:microsoft.com/office/officeart/2005/8/layout/orgChart1"/>
    <dgm:cxn modelId="{D34BCB37-B2EF-4CEF-94CA-6EC2F079BAB6}" type="presParOf" srcId="{EE02020D-3683-4F2B-9B7E-1EA69D6AD6BE}" destId="{C8542CCD-B2D2-45CB-8DE7-20301AD25C22}" srcOrd="1" destOrd="0" presId="urn:microsoft.com/office/officeart/2005/8/layout/orgChart1"/>
    <dgm:cxn modelId="{A362175E-20ED-434D-8B09-6A62FE6AC4DF}" type="presParOf" srcId="{CA8B518C-6F89-4814-9EE6-2379F6E5817C}" destId="{A7BA4BA3-33CA-43C1-8469-AC7EB4516893}" srcOrd="1" destOrd="0" presId="urn:microsoft.com/office/officeart/2005/8/layout/orgChart1"/>
    <dgm:cxn modelId="{039D9D44-C866-4898-AD7B-81E4661B1E2F}" type="presParOf" srcId="{CA8B518C-6F89-4814-9EE6-2379F6E5817C}" destId="{CACB9D4E-1537-4306-BBD6-033A4F368547}" srcOrd="2" destOrd="0" presId="urn:microsoft.com/office/officeart/2005/8/layout/orgChart1"/>
    <dgm:cxn modelId="{7AC53187-80E4-4D51-8CAA-AF3EF3377C1F}" type="presParOf" srcId="{D9C4AA98-4B3B-4F89-8AC0-483F69C34A46}" destId="{09FC9131-236B-4B5A-935C-1346674584D9}" srcOrd="2" destOrd="0" presId="urn:microsoft.com/office/officeart/2005/8/layout/orgChart1"/>
    <dgm:cxn modelId="{E9880DEC-91E6-47EF-977D-D0E2BAF83B38}" type="presParOf" srcId="{D9C4AA98-4B3B-4F89-8AC0-483F69C34A46}" destId="{2F9E2A84-BEF5-450D-B8A3-CF43171B6D23}" srcOrd="3" destOrd="0" presId="urn:microsoft.com/office/officeart/2005/8/layout/orgChart1"/>
    <dgm:cxn modelId="{E0CC0301-E489-4033-AA6F-764AB78E72B7}" type="presParOf" srcId="{2F9E2A84-BEF5-450D-B8A3-CF43171B6D23}" destId="{30315EB9-E647-4E84-BFDE-5698BF3BB5A7}" srcOrd="0" destOrd="0" presId="urn:microsoft.com/office/officeart/2005/8/layout/orgChart1"/>
    <dgm:cxn modelId="{5FEB258C-799D-4E1D-9875-758E17ABF924}" type="presParOf" srcId="{30315EB9-E647-4E84-BFDE-5698BF3BB5A7}" destId="{0BD99711-8369-4959-B973-3E330CA16755}" srcOrd="0" destOrd="0" presId="urn:microsoft.com/office/officeart/2005/8/layout/orgChart1"/>
    <dgm:cxn modelId="{341BA43B-3BCE-458F-B378-83D2ECE393EF}" type="presParOf" srcId="{30315EB9-E647-4E84-BFDE-5698BF3BB5A7}" destId="{E12D9F5B-9496-4ED5-9BCB-8433BFDA97C0}" srcOrd="1" destOrd="0" presId="urn:microsoft.com/office/officeart/2005/8/layout/orgChart1"/>
    <dgm:cxn modelId="{B8279A16-A900-43C6-802E-F687E20CEC16}" type="presParOf" srcId="{2F9E2A84-BEF5-450D-B8A3-CF43171B6D23}" destId="{EE331B02-3296-4680-9CDD-E10D8761B49E}" srcOrd="1" destOrd="0" presId="urn:microsoft.com/office/officeart/2005/8/layout/orgChart1"/>
    <dgm:cxn modelId="{BF030538-763E-4774-8FBA-2ED7A73BD966}" type="presParOf" srcId="{2F9E2A84-BEF5-450D-B8A3-CF43171B6D23}" destId="{44C55855-B4E0-4FB5-A6EB-87F57E49142C}" srcOrd="2" destOrd="0" presId="urn:microsoft.com/office/officeart/2005/8/layout/orgChart1"/>
    <dgm:cxn modelId="{3D4B7C02-3F38-4859-9AE9-85341C641FD5}" type="presParOf" srcId="{D9C4AA98-4B3B-4F89-8AC0-483F69C34A46}" destId="{83ACE695-1844-440D-8553-84CE4478754F}" srcOrd="4" destOrd="0" presId="urn:microsoft.com/office/officeart/2005/8/layout/orgChart1"/>
    <dgm:cxn modelId="{54552D85-C70F-4B52-AF8F-10E487F21A1A}" type="presParOf" srcId="{D9C4AA98-4B3B-4F89-8AC0-483F69C34A46}" destId="{7DA6BCA3-4E69-4153-BCAA-8C7875581FB3}" srcOrd="5" destOrd="0" presId="urn:microsoft.com/office/officeart/2005/8/layout/orgChart1"/>
    <dgm:cxn modelId="{358D6B0A-2315-4ABB-9298-D4A8F5DEDE1C}" type="presParOf" srcId="{7DA6BCA3-4E69-4153-BCAA-8C7875581FB3}" destId="{E0101626-1225-4055-BA8A-110FF484454B}" srcOrd="0" destOrd="0" presId="urn:microsoft.com/office/officeart/2005/8/layout/orgChart1"/>
    <dgm:cxn modelId="{BDEE5862-9BDC-40A6-86B0-7F7A3F738C65}" type="presParOf" srcId="{E0101626-1225-4055-BA8A-110FF484454B}" destId="{5ADAB460-3B8C-45FC-93BE-F8EE1F840B0F}" srcOrd="0" destOrd="0" presId="urn:microsoft.com/office/officeart/2005/8/layout/orgChart1"/>
    <dgm:cxn modelId="{50AE8F0B-724C-4A95-8145-BFB4203A4499}" type="presParOf" srcId="{E0101626-1225-4055-BA8A-110FF484454B}" destId="{3FBE3508-CA19-410E-A605-CFEDEDDE8E4D}" srcOrd="1" destOrd="0" presId="urn:microsoft.com/office/officeart/2005/8/layout/orgChart1"/>
    <dgm:cxn modelId="{549432FC-6695-4CA9-8336-091A08FEC8CE}" type="presParOf" srcId="{7DA6BCA3-4E69-4153-BCAA-8C7875581FB3}" destId="{45443098-5B4B-4E47-8D05-DDFE588C55FF}" srcOrd="1" destOrd="0" presId="urn:microsoft.com/office/officeart/2005/8/layout/orgChart1"/>
    <dgm:cxn modelId="{E2004B88-76A6-4A61-B2AB-04846026146D}" type="presParOf" srcId="{7DA6BCA3-4E69-4153-BCAA-8C7875581FB3}" destId="{EF23D14F-B29C-4868-9F14-DD1857478FF4}" srcOrd="2" destOrd="0" presId="urn:microsoft.com/office/officeart/2005/8/layout/orgChart1"/>
    <dgm:cxn modelId="{435F9FA6-F602-4F9E-BC0E-2AEC1CF63081}" type="presParOf" srcId="{BAB8D9DF-41A6-4DB6-9CD2-CAEC69575131}" destId="{E085EDE2-4862-4767-949A-B412BB844F7D}" srcOrd="2" destOrd="0" presId="urn:microsoft.com/office/officeart/2005/8/layout/orgChart1"/>
    <dgm:cxn modelId="{0091DFF2-7C6B-456F-9C7C-75B80A81137C}" type="presParOf" srcId="{CE8B9D62-74FF-4964-8038-780A93B3CAEE}" destId="{6B6A354D-C530-4B30-A451-9B61F4735C33}" srcOrd="2" destOrd="0" presId="urn:microsoft.com/office/officeart/2005/8/layout/orgChart1"/>
    <dgm:cxn modelId="{9CF7DE87-5F6A-41A5-B14B-FF1DFF6ABEF0}" type="presParOf" srcId="{C0E92AD8-427B-40FB-97FF-4A5A94ECE396}" destId="{86609CE2-6BB1-4ACF-919D-D89C5F28D389}" srcOrd="4" destOrd="0" presId="urn:microsoft.com/office/officeart/2005/8/layout/orgChart1"/>
    <dgm:cxn modelId="{6A69A6AA-73FA-4ABE-8197-4288C28F46E9}" type="presParOf" srcId="{C0E92AD8-427B-40FB-97FF-4A5A94ECE396}" destId="{70FE7149-D385-4B0F-AE3E-93DCCAAD9FCA}" srcOrd="5" destOrd="0" presId="urn:microsoft.com/office/officeart/2005/8/layout/orgChart1"/>
    <dgm:cxn modelId="{7AF186A1-9FCE-492E-9242-C904D4C99AC2}" type="presParOf" srcId="{70FE7149-D385-4B0F-AE3E-93DCCAAD9FCA}" destId="{B16BBEF2-9A5E-40AC-A86B-0A3069153BD4}" srcOrd="0" destOrd="0" presId="urn:microsoft.com/office/officeart/2005/8/layout/orgChart1"/>
    <dgm:cxn modelId="{83806FA6-DE9A-4FDA-963C-2F8FDF04C643}" type="presParOf" srcId="{B16BBEF2-9A5E-40AC-A86B-0A3069153BD4}" destId="{85B67796-20C2-48E2-ABA0-248EF833B0EA}" srcOrd="0" destOrd="0" presId="urn:microsoft.com/office/officeart/2005/8/layout/orgChart1"/>
    <dgm:cxn modelId="{C4D7260B-3366-4141-8686-672166E34C91}" type="presParOf" srcId="{B16BBEF2-9A5E-40AC-A86B-0A3069153BD4}" destId="{FCB3BDB2-EAB5-4663-9318-25909B90837C}" srcOrd="1" destOrd="0" presId="urn:microsoft.com/office/officeart/2005/8/layout/orgChart1"/>
    <dgm:cxn modelId="{C5B08DA6-B361-497F-BD17-239D4C3DDF67}" type="presParOf" srcId="{70FE7149-D385-4B0F-AE3E-93DCCAAD9FCA}" destId="{FCA77571-D03F-4734-8798-30ACBD446FCA}" srcOrd="1" destOrd="0" presId="urn:microsoft.com/office/officeart/2005/8/layout/orgChart1"/>
    <dgm:cxn modelId="{ED7B5A60-41FA-44DD-A230-C5FE84ED7D12}" type="presParOf" srcId="{FCA77571-D03F-4734-8798-30ACBD446FCA}" destId="{7E2E9781-12F0-4B41-BB3A-9D0209B01FA9}" srcOrd="0" destOrd="0" presId="urn:microsoft.com/office/officeart/2005/8/layout/orgChart1"/>
    <dgm:cxn modelId="{50E3620D-1942-4C8B-879B-A5C241255C80}" type="presParOf" srcId="{FCA77571-D03F-4734-8798-30ACBD446FCA}" destId="{AE20AF4B-B3B3-4B2D-9AAE-A5C88FBE0C69}" srcOrd="1" destOrd="0" presId="urn:microsoft.com/office/officeart/2005/8/layout/orgChart1"/>
    <dgm:cxn modelId="{25075C8B-2B72-4DA0-97E9-C0D8CB9ABA2D}" type="presParOf" srcId="{AE20AF4B-B3B3-4B2D-9AAE-A5C88FBE0C69}" destId="{CCA44604-3629-4FD2-B51B-33CD0AE166C0}" srcOrd="0" destOrd="0" presId="urn:microsoft.com/office/officeart/2005/8/layout/orgChart1"/>
    <dgm:cxn modelId="{FE9D13AC-045D-4738-ADC1-2D3715DC360F}" type="presParOf" srcId="{CCA44604-3629-4FD2-B51B-33CD0AE166C0}" destId="{2D6DEBA7-5E34-48D5-B90E-3A309635B670}" srcOrd="0" destOrd="0" presId="urn:microsoft.com/office/officeart/2005/8/layout/orgChart1"/>
    <dgm:cxn modelId="{44BF3113-3491-40F2-BD85-D4297BCCCA38}" type="presParOf" srcId="{CCA44604-3629-4FD2-B51B-33CD0AE166C0}" destId="{1D319758-E2E7-459A-9C3F-82F0F337B459}" srcOrd="1" destOrd="0" presId="urn:microsoft.com/office/officeart/2005/8/layout/orgChart1"/>
    <dgm:cxn modelId="{A5262BBD-9B4B-4725-8EAD-5267E7FF9810}" type="presParOf" srcId="{AE20AF4B-B3B3-4B2D-9AAE-A5C88FBE0C69}" destId="{25CEB49C-9EFB-4EC6-906D-3D8772966C81}" srcOrd="1" destOrd="0" presId="urn:microsoft.com/office/officeart/2005/8/layout/orgChart1"/>
    <dgm:cxn modelId="{DD892F3E-C9B1-4DAE-9B96-1E09D9D0EB0F}" type="presParOf" srcId="{25CEB49C-9EFB-4EC6-906D-3D8772966C81}" destId="{7E3D3652-F245-43AC-806A-10D48155BA4B}" srcOrd="0" destOrd="0" presId="urn:microsoft.com/office/officeart/2005/8/layout/orgChart1"/>
    <dgm:cxn modelId="{B79CEC9E-CB6E-4106-85B7-6ABCE1948735}" type="presParOf" srcId="{25CEB49C-9EFB-4EC6-906D-3D8772966C81}" destId="{84697911-54BE-478E-8620-03457773821A}" srcOrd="1" destOrd="0" presId="urn:microsoft.com/office/officeart/2005/8/layout/orgChart1"/>
    <dgm:cxn modelId="{5435E779-671E-4B23-A67C-3D678DAFB275}" type="presParOf" srcId="{84697911-54BE-478E-8620-03457773821A}" destId="{5609D953-749B-4523-90A8-A8D37FA86A09}" srcOrd="0" destOrd="0" presId="urn:microsoft.com/office/officeart/2005/8/layout/orgChart1"/>
    <dgm:cxn modelId="{8F7932C3-35BD-4B0D-B1DB-D341A871178B}" type="presParOf" srcId="{5609D953-749B-4523-90A8-A8D37FA86A09}" destId="{FBB295F4-23E9-47C1-B3F3-CA21BCA3BC64}" srcOrd="0" destOrd="0" presId="urn:microsoft.com/office/officeart/2005/8/layout/orgChart1"/>
    <dgm:cxn modelId="{D2C236DB-DCDC-4E5D-9AA2-3F99320DC860}" type="presParOf" srcId="{5609D953-749B-4523-90A8-A8D37FA86A09}" destId="{B4233968-8F4C-4478-A1F4-BB98377D5E54}" srcOrd="1" destOrd="0" presId="urn:microsoft.com/office/officeart/2005/8/layout/orgChart1"/>
    <dgm:cxn modelId="{503E71C1-E43F-4332-920D-A92FE3CF8072}" type="presParOf" srcId="{84697911-54BE-478E-8620-03457773821A}" destId="{6FB852F5-FAF1-4113-989C-04BC255AE209}" srcOrd="1" destOrd="0" presId="urn:microsoft.com/office/officeart/2005/8/layout/orgChart1"/>
    <dgm:cxn modelId="{161C66F4-C7B0-4EBF-A66D-A90184B205F8}" type="presParOf" srcId="{84697911-54BE-478E-8620-03457773821A}" destId="{93AD351E-6542-4923-9030-F359720BFA7A}" srcOrd="2" destOrd="0" presId="urn:microsoft.com/office/officeart/2005/8/layout/orgChart1"/>
    <dgm:cxn modelId="{F93DD4AA-5D61-4980-B41E-CA6C0755E7FC}" type="presParOf" srcId="{25CEB49C-9EFB-4EC6-906D-3D8772966C81}" destId="{1CCDF68E-267C-49B7-8216-50BB4DA7EAD6}" srcOrd="2" destOrd="0" presId="urn:microsoft.com/office/officeart/2005/8/layout/orgChart1"/>
    <dgm:cxn modelId="{D3C34936-0E0B-4039-8A86-1BEE4F173818}" type="presParOf" srcId="{25CEB49C-9EFB-4EC6-906D-3D8772966C81}" destId="{725CF483-E65A-485B-BA8B-B9DDD81618E4}" srcOrd="3" destOrd="0" presId="urn:microsoft.com/office/officeart/2005/8/layout/orgChart1"/>
    <dgm:cxn modelId="{476774E1-92BD-4AC9-A691-CBC5FAEFAD4D}" type="presParOf" srcId="{725CF483-E65A-485B-BA8B-B9DDD81618E4}" destId="{AE8D8BB7-E3D6-45F4-87E0-00F4D68318C2}" srcOrd="0" destOrd="0" presId="urn:microsoft.com/office/officeart/2005/8/layout/orgChart1"/>
    <dgm:cxn modelId="{F73869AE-FD5E-42B8-82A9-6E0CE917B2A3}" type="presParOf" srcId="{AE8D8BB7-E3D6-45F4-87E0-00F4D68318C2}" destId="{F6F178E9-43A1-405F-B960-EF0847BAFFF9}" srcOrd="0" destOrd="0" presId="urn:microsoft.com/office/officeart/2005/8/layout/orgChart1"/>
    <dgm:cxn modelId="{8C9A6D25-1FCE-49D9-BE32-C8F69A8BDE25}" type="presParOf" srcId="{AE8D8BB7-E3D6-45F4-87E0-00F4D68318C2}" destId="{2D145CB1-FEA8-4FF9-8A68-78A374182C73}" srcOrd="1" destOrd="0" presId="urn:microsoft.com/office/officeart/2005/8/layout/orgChart1"/>
    <dgm:cxn modelId="{54353835-1398-4CB0-B055-E66AF5DBA0DA}" type="presParOf" srcId="{725CF483-E65A-485B-BA8B-B9DDD81618E4}" destId="{3D6D63F7-AAE1-48F4-A24F-21BBB79FCEA9}" srcOrd="1" destOrd="0" presId="urn:microsoft.com/office/officeart/2005/8/layout/orgChart1"/>
    <dgm:cxn modelId="{D0BD6025-CE4D-4329-B56D-91081B58EF49}" type="presParOf" srcId="{725CF483-E65A-485B-BA8B-B9DDD81618E4}" destId="{29A8EE9E-93B5-480D-9D89-9071CFD2B864}" srcOrd="2" destOrd="0" presId="urn:microsoft.com/office/officeart/2005/8/layout/orgChart1"/>
    <dgm:cxn modelId="{2C77FD77-1E78-45DB-B47A-1E14D4F9EA29}" type="presParOf" srcId="{25CEB49C-9EFB-4EC6-906D-3D8772966C81}" destId="{48480025-D0FF-4799-8394-4DA96AF0CF31}" srcOrd="4" destOrd="0" presId="urn:microsoft.com/office/officeart/2005/8/layout/orgChart1"/>
    <dgm:cxn modelId="{3AD134B0-06DD-4D6E-A9EA-13F4E9F109CB}" type="presParOf" srcId="{25CEB49C-9EFB-4EC6-906D-3D8772966C81}" destId="{8F404A87-A829-44E3-B2BB-C0BD60CDF397}" srcOrd="5" destOrd="0" presId="urn:microsoft.com/office/officeart/2005/8/layout/orgChart1"/>
    <dgm:cxn modelId="{58AE260F-CFC4-412F-AF67-F0F4B8F569CD}" type="presParOf" srcId="{8F404A87-A829-44E3-B2BB-C0BD60CDF397}" destId="{DA1B2548-F7E2-49E3-89FF-0B7BC65C271B}" srcOrd="0" destOrd="0" presId="urn:microsoft.com/office/officeart/2005/8/layout/orgChart1"/>
    <dgm:cxn modelId="{889E5154-C225-435C-91D6-748A3101E94A}" type="presParOf" srcId="{DA1B2548-F7E2-49E3-89FF-0B7BC65C271B}" destId="{ABE9FC8E-C5CC-41B2-BE4F-2B7F8719E143}" srcOrd="0" destOrd="0" presId="urn:microsoft.com/office/officeart/2005/8/layout/orgChart1"/>
    <dgm:cxn modelId="{370F8498-6D41-417B-87D6-A8BE2F567CCB}" type="presParOf" srcId="{DA1B2548-F7E2-49E3-89FF-0B7BC65C271B}" destId="{6B237302-878E-45C0-B7C8-9B63C322B02A}" srcOrd="1" destOrd="0" presId="urn:microsoft.com/office/officeart/2005/8/layout/orgChart1"/>
    <dgm:cxn modelId="{677AD97D-1D8C-4287-9167-90C337038B43}" type="presParOf" srcId="{8F404A87-A829-44E3-B2BB-C0BD60CDF397}" destId="{C12A4972-DE91-447B-B4F5-DBDF0F58E3D3}" srcOrd="1" destOrd="0" presId="urn:microsoft.com/office/officeart/2005/8/layout/orgChart1"/>
    <dgm:cxn modelId="{409FC96C-7424-44CD-85FE-89FB8E122237}" type="presParOf" srcId="{8F404A87-A829-44E3-B2BB-C0BD60CDF397}" destId="{2ACF2172-3B7D-40C8-A1F8-BC963EAF94D5}" srcOrd="2" destOrd="0" presId="urn:microsoft.com/office/officeart/2005/8/layout/orgChart1"/>
    <dgm:cxn modelId="{84DF3530-D42F-4874-BBD3-7423BD9861C2}" type="presParOf" srcId="{AE20AF4B-B3B3-4B2D-9AAE-A5C88FBE0C69}" destId="{7D4625DD-CC6A-4BAB-BBE1-80D0AC3C50A0}" srcOrd="2" destOrd="0" presId="urn:microsoft.com/office/officeart/2005/8/layout/orgChart1"/>
    <dgm:cxn modelId="{E3A3AE91-B6E0-4A14-9408-74171C9273EA}" type="presParOf" srcId="{FCA77571-D03F-4734-8798-30ACBD446FCA}" destId="{EEBDD890-4938-45DC-9E20-16EA541DCC29}" srcOrd="2" destOrd="0" presId="urn:microsoft.com/office/officeart/2005/8/layout/orgChart1"/>
    <dgm:cxn modelId="{1DCB61C9-3F44-45B5-8AFA-7DDCF71D31DD}" type="presParOf" srcId="{FCA77571-D03F-4734-8798-30ACBD446FCA}" destId="{8F8FE874-94D7-4386-A177-F10EB93285A8}" srcOrd="3" destOrd="0" presId="urn:microsoft.com/office/officeart/2005/8/layout/orgChart1"/>
    <dgm:cxn modelId="{807C9719-A2FE-4661-B9F9-D831FD0BF8FF}" type="presParOf" srcId="{8F8FE874-94D7-4386-A177-F10EB93285A8}" destId="{94CB3342-0304-43DE-9BA6-874DD2782C89}" srcOrd="0" destOrd="0" presId="urn:microsoft.com/office/officeart/2005/8/layout/orgChart1"/>
    <dgm:cxn modelId="{32D4FB4F-5129-40EF-9029-6664C2AF7B3C}" type="presParOf" srcId="{94CB3342-0304-43DE-9BA6-874DD2782C89}" destId="{EA1F9752-DC90-4557-B1A6-E8C8E77A5730}" srcOrd="0" destOrd="0" presId="urn:microsoft.com/office/officeart/2005/8/layout/orgChart1"/>
    <dgm:cxn modelId="{43936639-988E-4FED-981D-61484245A17B}" type="presParOf" srcId="{94CB3342-0304-43DE-9BA6-874DD2782C89}" destId="{8BB4D729-11B0-4DE0-8757-A08F970C248A}" srcOrd="1" destOrd="0" presId="urn:microsoft.com/office/officeart/2005/8/layout/orgChart1"/>
    <dgm:cxn modelId="{B119A353-14D6-4176-81D8-513F6834A6A8}" type="presParOf" srcId="{8F8FE874-94D7-4386-A177-F10EB93285A8}" destId="{477C9BE6-A894-43F9-9B7F-3AC804776EC1}" srcOrd="1" destOrd="0" presId="urn:microsoft.com/office/officeart/2005/8/layout/orgChart1"/>
    <dgm:cxn modelId="{3506D399-0902-4956-A00C-2B643242AC27}" type="presParOf" srcId="{477C9BE6-A894-43F9-9B7F-3AC804776EC1}" destId="{FA0439AF-E709-473A-BA72-B760D1D3D893}" srcOrd="0" destOrd="0" presId="urn:microsoft.com/office/officeart/2005/8/layout/orgChart1"/>
    <dgm:cxn modelId="{2112CBBA-F214-48E1-9DA8-AAF6E1E497F1}" type="presParOf" srcId="{477C9BE6-A894-43F9-9B7F-3AC804776EC1}" destId="{DD856EB5-9E66-4A17-B9C9-8F973C3CF00A}" srcOrd="1" destOrd="0" presId="urn:microsoft.com/office/officeart/2005/8/layout/orgChart1"/>
    <dgm:cxn modelId="{876403F6-5FA3-4793-B0FB-AF92042E5535}" type="presParOf" srcId="{DD856EB5-9E66-4A17-B9C9-8F973C3CF00A}" destId="{28A77536-8AB7-4B91-BF20-1D1B6999C4CD}" srcOrd="0" destOrd="0" presId="urn:microsoft.com/office/officeart/2005/8/layout/orgChart1"/>
    <dgm:cxn modelId="{69E7D52C-B296-4B58-B1D2-1C3E871DCA64}" type="presParOf" srcId="{28A77536-8AB7-4B91-BF20-1D1B6999C4CD}" destId="{CC2A98E0-B19F-4E50-9F38-0D0A04EAA5B7}" srcOrd="0" destOrd="0" presId="urn:microsoft.com/office/officeart/2005/8/layout/orgChart1"/>
    <dgm:cxn modelId="{D82AEC7E-FF9C-445A-B7A9-AF352A16112E}" type="presParOf" srcId="{28A77536-8AB7-4B91-BF20-1D1B6999C4CD}" destId="{95BC2B30-0DB9-4154-83AD-AF1A59C5C5FA}" srcOrd="1" destOrd="0" presId="urn:microsoft.com/office/officeart/2005/8/layout/orgChart1"/>
    <dgm:cxn modelId="{3D0BA91E-A8A8-4C78-B49C-F11354362968}" type="presParOf" srcId="{DD856EB5-9E66-4A17-B9C9-8F973C3CF00A}" destId="{047C06B2-65B9-452D-AD44-703EF08DD6A5}" srcOrd="1" destOrd="0" presId="urn:microsoft.com/office/officeart/2005/8/layout/orgChart1"/>
    <dgm:cxn modelId="{991D1040-8715-4520-AF51-F9FB9CE3603B}" type="presParOf" srcId="{DD856EB5-9E66-4A17-B9C9-8F973C3CF00A}" destId="{78C11D6E-02E5-47B3-B367-7998E0DC5D01}" srcOrd="2" destOrd="0" presId="urn:microsoft.com/office/officeart/2005/8/layout/orgChart1"/>
    <dgm:cxn modelId="{A69DCD70-373E-4FE1-A1D6-426D43F79F3B}" type="presParOf" srcId="{477C9BE6-A894-43F9-9B7F-3AC804776EC1}" destId="{4500B307-3F86-4C06-B0C2-A4734727D2DE}" srcOrd="2" destOrd="0" presId="urn:microsoft.com/office/officeart/2005/8/layout/orgChart1"/>
    <dgm:cxn modelId="{FFF4969E-CA7B-4D85-B6FF-8BF8ACBA611E}" type="presParOf" srcId="{477C9BE6-A894-43F9-9B7F-3AC804776EC1}" destId="{68D994C8-4716-4E34-A787-67E92B6AEFF8}" srcOrd="3" destOrd="0" presId="urn:microsoft.com/office/officeart/2005/8/layout/orgChart1"/>
    <dgm:cxn modelId="{2DE1C605-65D9-4B88-A6D1-63F6E7FAAFC9}" type="presParOf" srcId="{68D994C8-4716-4E34-A787-67E92B6AEFF8}" destId="{AB5DAB2F-A828-427B-987E-2D9EE0758E2A}" srcOrd="0" destOrd="0" presId="urn:microsoft.com/office/officeart/2005/8/layout/orgChart1"/>
    <dgm:cxn modelId="{C22856A1-39BD-48C1-9F58-A243AAC52BEC}" type="presParOf" srcId="{AB5DAB2F-A828-427B-987E-2D9EE0758E2A}" destId="{4F7BFD98-CC97-4AC2-A0E5-47A1391F2F4C}" srcOrd="0" destOrd="0" presId="urn:microsoft.com/office/officeart/2005/8/layout/orgChart1"/>
    <dgm:cxn modelId="{84B3F2CA-2349-445A-A541-201FC1A7A92D}" type="presParOf" srcId="{AB5DAB2F-A828-427B-987E-2D9EE0758E2A}" destId="{632DD9C9-A918-4870-B33D-4B944675D8EB}" srcOrd="1" destOrd="0" presId="urn:microsoft.com/office/officeart/2005/8/layout/orgChart1"/>
    <dgm:cxn modelId="{E475C161-A5E5-4151-A076-20CCC8380A0D}" type="presParOf" srcId="{68D994C8-4716-4E34-A787-67E92B6AEFF8}" destId="{A2C2F67B-F1EF-4442-9F35-DC35210C9A13}" srcOrd="1" destOrd="0" presId="urn:microsoft.com/office/officeart/2005/8/layout/orgChart1"/>
    <dgm:cxn modelId="{C6515AFE-8D7C-4F08-949E-8CF37BF8BDEB}" type="presParOf" srcId="{68D994C8-4716-4E34-A787-67E92B6AEFF8}" destId="{C862B09A-092D-487F-823B-AEFCADD2630E}" srcOrd="2" destOrd="0" presId="urn:microsoft.com/office/officeart/2005/8/layout/orgChart1"/>
    <dgm:cxn modelId="{7637B53F-D90F-46D6-977C-1467BF9FB93B}" type="presParOf" srcId="{477C9BE6-A894-43F9-9B7F-3AC804776EC1}" destId="{72B96357-6E44-47D7-BE34-518054577C9B}" srcOrd="4" destOrd="0" presId="urn:microsoft.com/office/officeart/2005/8/layout/orgChart1"/>
    <dgm:cxn modelId="{88EE868D-6449-4ECE-AD67-D0C1CA5B1ED7}" type="presParOf" srcId="{477C9BE6-A894-43F9-9B7F-3AC804776EC1}" destId="{4CE6D744-1F08-45E5-98C4-524CB257F897}" srcOrd="5" destOrd="0" presId="urn:microsoft.com/office/officeart/2005/8/layout/orgChart1"/>
    <dgm:cxn modelId="{05710FC4-32F5-4844-9E7E-1906ED81C955}" type="presParOf" srcId="{4CE6D744-1F08-45E5-98C4-524CB257F897}" destId="{5BF2E21B-7E0F-4522-AAEA-0AD55C10095B}" srcOrd="0" destOrd="0" presId="urn:microsoft.com/office/officeart/2005/8/layout/orgChart1"/>
    <dgm:cxn modelId="{23221774-AACF-49F4-835C-ECA3D557A69D}" type="presParOf" srcId="{5BF2E21B-7E0F-4522-AAEA-0AD55C10095B}" destId="{CB5127E2-F86A-44B3-9CBE-297EFB24B5FD}" srcOrd="0" destOrd="0" presId="urn:microsoft.com/office/officeart/2005/8/layout/orgChart1"/>
    <dgm:cxn modelId="{46EBEB0A-63A2-4AF1-84F0-70387831206A}" type="presParOf" srcId="{5BF2E21B-7E0F-4522-AAEA-0AD55C10095B}" destId="{0006479D-5497-49EB-8266-F3CAB09D6083}" srcOrd="1" destOrd="0" presId="urn:microsoft.com/office/officeart/2005/8/layout/orgChart1"/>
    <dgm:cxn modelId="{02E5AFF5-F979-4A22-B004-3BEEFB51746C}" type="presParOf" srcId="{4CE6D744-1F08-45E5-98C4-524CB257F897}" destId="{FAAA73FF-4F05-4354-BEF4-8B9353DF540C}" srcOrd="1" destOrd="0" presId="urn:microsoft.com/office/officeart/2005/8/layout/orgChart1"/>
    <dgm:cxn modelId="{AB3FC507-472B-4261-9289-F572A8D09051}" type="presParOf" srcId="{4CE6D744-1F08-45E5-98C4-524CB257F897}" destId="{A4D04546-D4CE-4123-B6B4-7DA5D7429250}" srcOrd="2" destOrd="0" presId="urn:microsoft.com/office/officeart/2005/8/layout/orgChart1"/>
    <dgm:cxn modelId="{6192C145-67E7-42BB-B5BD-40A8F2379CE1}" type="presParOf" srcId="{8F8FE874-94D7-4386-A177-F10EB93285A8}" destId="{5EE384EB-4CF1-4B17-9E6E-D42D950B9332}" srcOrd="2" destOrd="0" presId="urn:microsoft.com/office/officeart/2005/8/layout/orgChart1"/>
    <dgm:cxn modelId="{36AB2FC9-8825-46E4-96C2-EE4EA78F30B0}" type="presParOf" srcId="{FCA77571-D03F-4734-8798-30ACBD446FCA}" destId="{C99F0041-F1E7-4243-A26B-08AA5D859F12}" srcOrd="4" destOrd="0" presId="urn:microsoft.com/office/officeart/2005/8/layout/orgChart1"/>
    <dgm:cxn modelId="{116C08A2-8C8B-41CE-9C9B-B8FC709986FB}" type="presParOf" srcId="{FCA77571-D03F-4734-8798-30ACBD446FCA}" destId="{1D084CEF-ABE0-4914-B4E0-593486495AF9}" srcOrd="5" destOrd="0" presId="urn:microsoft.com/office/officeart/2005/8/layout/orgChart1"/>
    <dgm:cxn modelId="{06889E29-4414-4E94-AB55-6FE0496570DF}" type="presParOf" srcId="{1D084CEF-ABE0-4914-B4E0-593486495AF9}" destId="{57CE9034-4C5C-4948-8A00-6DDEF936D041}" srcOrd="0" destOrd="0" presId="urn:microsoft.com/office/officeart/2005/8/layout/orgChart1"/>
    <dgm:cxn modelId="{7660CB3F-0D34-4686-8892-7117190392E7}" type="presParOf" srcId="{57CE9034-4C5C-4948-8A00-6DDEF936D041}" destId="{D5A629F6-A2A2-4E9A-B026-7582B7B028B2}" srcOrd="0" destOrd="0" presId="urn:microsoft.com/office/officeart/2005/8/layout/orgChart1"/>
    <dgm:cxn modelId="{407AEE04-FFF5-4FC9-899B-93B46C3D8EC0}" type="presParOf" srcId="{57CE9034-4C5C-4948-8A00-6DDEF936D041}" destId="{2770328C-5DB7-413A-AAE8-5979FF18E4DB}" srcOrd="1" destOrd="0" presId="urn:microsoft.com/office/officeart/2005/8/layout/orgChart1"/>
    <dgm:cxn modelId="{0FE4F656-6126-406C-AC53-C4BF7C2D583C}" type="presParOf" srcId="{1D084CEF-ABE0-4914-B4E0-593486495AF9}" destId="{FBAE23A0-4E5C-4A1A-8C70-02E0E2FA5C12}" srcOrd="1" destOrd="0" presId="urn:microsoft.com/office/officeart/2005/8/layout/orgChart1"/>
    <dgm:cxn modelId="{6ED743E5-3001-4DCD-818F-D47DF25B6A75}" type="presParOf" srcId="{FBAE23A0-4E5C-4A1A-8C70-02E0E2FA5C12}" destId="{DEF2622E-9412-4943-8439-A2740A78ECFE}" srcOrd="0" destOrd="0" presId="urn:microsoft.com/office/officeart/2005/8/layout/orgChart1"/>
    <dgm:cxn modelId="{DB5775ED-A547-470F-B7C0-6E4D7E69B112}" type="presParOf" srcId="{FBAE23A0-4E5C-4A1A-8C70-02E0E2FA5C12}" destId="{5380F15A-9347-495E-B72F-DBBF01F128E2}" srcOrd="1" destOrd="0" presId="urn:microsoft.com/office/officeart/2005/8/layout/orgChart1"/>
    <dgm:cxn modelId="{D74EFD65-9F32-4B34-9710-895533817CA9}" type="presParOf" srcId="{5380F15A-9347-495E-B72F-DBBF01F128E2}" destId="{21542E2B-77A4-40EA-B053-8B234E9EE87E}" srcOrd="0" destOrd="0" presId="urn:microsoft.com/office/officeart/2005/8/layout/orgChart1"/>
    <dgm:cxn modelId="{C8ED3800-AD6D-4F2A-84D9-D24B34A8309F}" type="presParOf" srcId="{21542E2B-77A4-40EA-B053-8B234E9EE87E}" destId="{0D08AAEB-7F3E-4DA5-A3BF-B006AE304341}" srcOrd="0" destOrd="0" presId="urn:microsoft.com/office/officeart/2005/8/layout/orgChart1"/>
    <dgm:cxn modelId="{480B285C-F0CF-4AB1-AD0D-C86ABDDE17C5}" type="presParOf" srcId="{21542E2B-77A4-40EA-B053-8B234E9EE87E}" destId="{789E6FA3-693D-476F-B53F-67680EEA08F0}" srcOrd="1" destOrd="0" presId="urn:microsoft.com/office/officeart/2005/8/layout/orgChart1"/>
    <dgm:cxn modelId="{0941AF5A-DB3C-453D-B97E-BAA0235EA7EB}" type="presParOf" srcId="{5380F15A-9347-495E-B72F-DBBF01F128E2}" destId="{654A1A34-20BF-4031-B9F7-A4AF27BF0D71}" srcOrd="1" destOrd="0" presId="urn:microsoft.com/office/officeart/2005/8/layout/orgChart1"/>
    <dgm:cxn modelId="{66F9BCCA-9725-4006-88E2-267E4725B021}" type="presParOf" srcId="{5380F15A-9347-495E-B72F-DBBF01F128E2}" destId="{A7D3BB93-446C-4FF0-B023-0DCF38BA207E}" srcOrd="2" destOrd="0" presId="urn:microsoft.com/office/officeart/2005/8/layout/orgChart1"/>
    <dgm:cxn modelId="{55FE3253-5965-475C-960E-F0C20E673D9F}" type="presParOf" srcId="{FBAE23A0-4E5C-4A1A-8C70-02E0E2FA5C12}" destId="{9EE21A2A-7121-4384-B25F-1D181AA4E81D}" srcOrd="2" destOrd="0" presId="urn:microsoft.com/office/officeart/2005/8/layout/orgChart1"/>
    <dgm:cxn modelId="{3373896F-93B3-42F3-B326-24E1E84DA414}" type="presParOf" srcId="{FBAE23A0-4E5C-4A1A-8C70-02E0E2FA5C12}" destId="{31CCE6D9-610A-40CD-99DC-FFC214691EFF}" srcOrd="3" destOrd="0" presId="urn:microsoft.com/office/officeart/2005/8/layout/orgChart1"/>
    <dgm:cxn modelId="{1DD842B7-E196-46BE-86B6-151A4BF0C268}" type="presParOf" srcId="{31CCE6D9-610A-40CD-99DC-FFC214691EFF}" destId="{47A65B1B-1734-4353-A79D-B2484063CB73}" srcOrd="0" destOrd="0" presId="urn:microsoft.com/office/officeart/2005/8/layout/orgChart1"/>
    <dgm:cxn modelId="{273E463E-024B-4C22-A440-3FCF4C782971}" type="presParOf" srcId="{47A65B1B-1734-4353-A79D-B2484063CB73}" destId="{A849E156-35A2-4BDF-A39E-EE7FC423C0BF}" srcOrd="0" destOrd="0" presId="urn:microsoft.com/office/officeart/2005/8/layout/orgChart1"/>
    <dgm:cxn modelId="{AC8307DE-91F4-422F-8705-3B911FE8DA07}" type="presParOf" srcId="{47A65B1B-1734-4353-A79D-B2484063CB73}" destId="{35F307E9-C08A-4505-BCC0-205E01BFAC34}" srcOrd="1" destOrd="0" presId="urn:microsoft.com/office/officeart/2005/8/layout/orgChart1"/>
    <dgm:cxn modelId="{F57E11EE-FCB0-4E64-A7B5-BC7A03B056F4}" type="presParOf" srcId="{31CCE6D9-610A-40CD-99DC-FFC214691EFF}" destId="{A8633D4E-C472-4D0C-B5A7-D3205290C651}" srcOrd="1" destOrd="0" presId="urn:microsoft.com/office/officeart/2005/8/layout/orgChart1"/>
    <dgm:cxn modelId="{45351EB4-E8E7-4E70-9D84-001810B55F5D}" type="presParOf" srcId="{31CCE6D9-610A-40CD-99DC-FFC214691EFF}" destId="{17856AF7-1C9B-43F3-861B-55DDA582324A}" srcOrd="2" destOrd="0" presId="urn:microsoft.com/office/officeart/2005/8/layout/orgChart1"/>
    <dgm:cxn modelId="{98A4BDA1-0E15-4715-A184-3E44C42FB292}" type="presParOf" srcId="{FBAE23A0-4E5C-4A1A-8C70-02E0E2FA5C12}" destId="{6A5D50C4-1D35-493B-B1E5-786647F81160}" srcOrd="4" destOrd="0" presId="urn:microsoft.com/office/officeart/2005/8/layout/orgChart1"/>
    <dgm:cxn modelId="{DF6F1F0B-D76D-4D02-9A64-C463D04FCC79}" type="presParOf" srcId="{FBAE23A0-4E5C-4A1A-8C70-02E0E2FA5C12}" destId="{56126F46-5DBB-49BE-9149-8C0B7499D331}" srcOrd="5" destOrd="0" presId="urn:microsoft.com/office/officeart/2005/8/layout/orgChart1"/>
    <dgm:cxn modelId="{829480F4-327F-4928-ADE0-B2D0C79294E4}" type="presParOf" srcId="{56126F46-5DBB-49BE-9149-8C0B7499D331}" destId="{62846B9A-B610-4276-8D2D-D00EC69BB656}" srcOrd="0" destOrd="0" presId="urn:microsoft.com/office/officeart/2005/8/layout/orgChart1"/>
    <dgm:cxn modelId="{FE0D11FF-845E-4635-BCB3-0CC54866C736}" type="presParOf" srcId="{62846B9A-B610-4276-8D2D-D00EC69BB656}" destId="{A2CAE4BC-CA00-43E3-851D-DC4B3AF4D7AA}" srcOrd="0" destOrd="0" presId="urn:microsoft.com/office/officeart/2005/8/layout/orgChart1"/>
    <dgm:cxn modelId="{4F66DA58-B493-4434-8ECB-3D6C5B04813D}" type="presParOf" srcId="{62846B9A-B610-4276-8D2D-D00EC69BB656}" destId="{37651BD0-0C78-45D3-8AE2-18BBB8D3550A}" srcOrd="1" destOrd="0" presId="urn:microsoft.com/office/officeart/2005/8/layout/orgChart1"/>
    <dgm:cxn modelId="{3665C797-E487-43DC-A3E5-5700AA34CC20}" type="presParOf" srcId="{56126F46-5DBB-49BE-9149-8C0B7499D331}" destId="{D7733CB9-ECF9-4872-86C7-DFACEB96BEFA}" srcOrd="1" destOrd="0" presId="urn:microsoft.com/office/officeart/2005/8/layout/orgChart1"/>
    <dgm:cxn modelId="{236A2919-36AD-4839-BC65-52EC9E315A0B}" type="presParOf" srcId="{56126F46-5DBB-49BE-9149-8C0B7499D331}" destId="{660198FE-DD43-4EE6-8A89-BA3115631677}" srcOrd="2" destOrd="0" presId="urn:microsoft.com/office/officeart/2005/8/layout/orgChart1"/>
    <dgm:cxn modelId="{80E76F55-A2C2-40DA-AC4E-2EB5F020581E}" type="presParOf" srcId="{1D084CEF-ABE0-4914-B4E0-593486495AF9}" destId="{DA78606E-D2AB-48EE-AA01-35BF90870C5B}" srcOrd="2" destOrd="0" presId="urn:microsoft.com/office/officeart/2005/8/layout/orgChart1"/>
    <dgm:cxn modelId="{940390FE-658C-41E0-B24B-A25B7C1C3D91}" type="presParOf" srcId="{70FE7149-D385-4B0F-AE3E-93DCCAAD9FCA}" destId="{232B612C-6183-43AC-A385-A07C01311462}" srcOrd="2" destOrd="0" presId="urn:microsoft.com/office/officeart/2005/8/layout/orgChart1"/>
    <dgm:cxn modelId="{964A4ACA-7E4B-4299-B4CD-629D5A83DACF}" type="presParOf" srcId="{A3ED6FA1-78B7-417A-84E7-71A5625AD852}" destId="{2B7A4C1A-076B-46DF-A04D-99C6F599BD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B0C12A-6BCB-4620-9F10-A5E685D253A9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5FB713B6-1641-4102-9AFD-DA34BCE97C2D}">
      <dgm:prSet phldrT="[テキスト]" phldr="1"/>
      <dgm:spPr/>
      <dgm:t>
        <a:bodyPr/>
        <a:lstStyle/>
        <a:p>
          <a:endParaRPr kumimoji="1" lang="ja-JP" altLang="en-US"/>
        </a:p>
      </dgm:t>
    </dgm:pt>
    <dgm:pt modelId="{5804C610-8B5E-45E7-B724-B498CB68E0F4}" type="parTrans" cxnId="{46FF4B16-D246-4B19-AE2F-62E9460E25BD}">
      <dgm:prSet/>
      <dgm:spPr/>
      <dgm:t>
        <a:bodyPr/>
        <a:lstStyle/>
        <a:p>
          <a:endParaRPr kumimoji="1" lang="ja-JP" altLang="en-US"/>
        </a:p>
      </dgm:t>
    </dgm:pt>
    <dgm:pt modelId="{76FCD5AF-9923-42FD-8B0B-6AB68B43F14C}" type="sibTrans" cxnId="{46FF4B16-D246-4B19-AE2F-62E9460E25BD}">
      <dgm:prSet/>
      <dgm:spPr/>
      <dgm:t>
        <a:bodyPr/>
        <a:lstStyle/>
        <a:p>
          <a:endParaRPr kumimoji="1" lang="ja-JP" altLang="en-US"/>
        </a:p>
      </dgm:t>
    </dgm:pt>
    <dgm:pt modelId="{BB6C7DAF-1F07-4604-869B-3BA84E4B3329}">
      <dgm:prSet phldrT="[テキスト]" phldr="1"/>
      <dgm:spPr/>
      <dgm:t>
        <a:bodyPr/>
        <a:lstStyle/>
        <a:p>
          <a:endParaRPr kumimoji="1" lang="ja-JP" altLang="en-US"/>
        </a:p>
      </dgm:t>
    </dgm:pt>
    <dgm:pt modelId="{8B087CFF-C730-43FF-BE30-506CCA923674}" type="parTrans" cxnId="{EE709C4A-8D5F-4D15-B674-4788981A238B}">
      <dgm:prSet/>
      <dgm:spPr/>
      <dgm:t>
        <a:bodyPr/>
        <a:lstStyle/>
        <a:p>
          <a:endParaRPr kumimoji="1" lang="ja-JP" altLang="en-US"/>
        </a:p>
      </dgm:t>
    </dgm:pt>
    <dgm:pt modelId="{DE2F0293-03CF-41B3-A9FF-4CE2D150FB0F}" type="sibTrans" cxnId="{EE709C4A-8D5F-4D15-B674-4788981A238B}">
      <dgm:prSet/>
      <dgm:spPr/>
      <dgm:t>
        <a:bodyPr/>
        <a:lstStyle/>
        <a:p>
          <a:endParaRPr kumimoji="1" lang="ja-JP" altLang="en-US"/>
        </a:p>
      </dgm:t>
    </dgm:pt>
    <dgm:pt modelId="{5DC6BF41-A26A-4F36-9FC4-817DEF378020}">
      <dgm:prSet phldrT="[テキスト]" phldr="1"/>
      <dgm:spPr/>
      <dgm:t>
        <a:bodyPr/>
        <a:lstStyle/>
        <a:p>
          <a:endParaRPr kumimoji="1" lang="ja-JP" altLang="en-US"/>
        </a:p>
      </dgm:t>
    </dgm:pt>
    <dgm:pt modelId="{4832077E-9B2E-48DC-BA1A-CA9C263C0456}" type="parTrans" cxnId="{C519F7B6-5AF9-4802-B924-A0F3FAF390DA}">
      <dgm:prSet/>
      <dgm:spPr/>
      <dgm:t>
        <a:bodyPr/>
        <a:lstStyle/>
        <a:p>
          <a:endParaRPr kumimoji="1" lang="ja-JP" altLang="en-US"/>
        </a:p>
      </dgm:t>
    </dgm:pt>
    <dgm:pt modelId="{9BD17828-F6C0-4C0F-A1E8-707C55A045ED}" type="sibTrans" cxnId="{C519F7B6-5AF9-4802-B924-A0F3FAF390DA}">
      <dgm:prSet/>
      <dgm:spPr/>
      <dgm:t>
        <a:bodyPr/>
        <a:lstStyle/>
        <a:p>
          <a:endParaRPr kumimoji="1" lang="ja-JP" altLang="en-US"/>
        </a:p>
      </dgm:t>
    </dgm:pt>
    <dgm:pt modelId="{1926CDF7-60C1-4BDC-A432-E4A0F074AD46}">
      <dgm:prSet phldrT="[テキスト]" phldr="1"/>
      <dgm:spPr/>
      <dgm:t>
        <a:bodyPr/>
        <a:lstStyle/>
        <a:p>
          <a:endParaRPr kumimoji="1" lang="ja-JP" altLang="en-US"/>
        </a:p>
      </dgm:t>
    </dgm:pt>
    <dgm:pt modelId="{340B169F-2631-43B0-87FB-F916621BA3E2}" type="parTrans" cxnId="{2164DAEB-F882-4E7D-87D6-96480002553F}">
      <dgm:prSet/>
      <dgm:spPr/>
      <dgm:t>
        <a:bodyPr/>
        <a:lstStyle/>
        <a:p>
          <a:endParaRPr kumimoji="1" lang="ja-JP" altLang="en-US"/>
        </a:p>
      </dgm:t>
    </dgm:pt>
    <dgm:pt modelId="{CA134C69-99FD-4E11-8B57-7A939BAF83DD}" type="sibTrans" cxnId="{2164DAEB-F882-4E7D-87D6-96480002553F}">
      <dgm:prSet/>
      <dgm:spPr/>
      <dgm:t>
        <a:bodyPr/>
        <a:lstStyle/>
        <a:p>
          <a:endParaRPr kumimoji="1" lang="ja-JP" altLang="en-US"/>
        </a:p>
      </dgm:t>
    </dgm:pt>
    <dgm:pt modelId="{E0A93414-B2CA-419C-B6E4-2B8E436C5EFC}">
      <dgm:prSet/>
      <dgm:spPr/>
      <dgm:t>
        <a:bodyPr/>
        <a:lstStyle/>
        <a:p>
          <a:endParaRPr kumimoji="1" lang="ja-JP" altLang="en-US"/>
        </a:p>
      </dgm:t>
    </dgm:pt>
    <dgm:pt modelId="{3B27687D-B636-4A0B-8F19-A6A1BA272B4D}" type="parTrans" cxnId="{6B607327-7D2B-4B16-AF7E-549912DE37C2}">
      <dgm:prSet/>
      <dgm:spPr/>
      <dgm:t>
        <a:bodyPr/>
        <a:lstStyle/>
        <a:p>
          <a:endParaRPr kumimoji="1" lang="ja-JP" altLang="en-US"/>
        </a:p>
      </dgm:t>
    </dgm:pt>
    <dgm:pt modelId="{C80C00CB-FB60-4876-9C43-DD231E733DC7}" type="sibTrans" cxnId="{6B607327-7D2B-4B16-AF7E-549912DE37C2}">
      <dgm:prSet/>
      <dgm:spPr/>
      <dgm:t>
        <a:bodyPr/>
        <a:lstStyle/>
        <a:p>
          <a:endParaRPr kumimoji="1" lang="ja-JP" altLang="en-US"/>
        </a:p>
      </dgm:t>
    </dgm:pt>
    <dgm:pt modelId="{325A150E-53B9-4418-9204-C37793B7307B}">
      <dgm:prSet/>
      <dgm:spPr/>
      <dgm:t>
        <a:bodyPr/>
        <a:lstStyle/>
        <a:p>
          <a:endParaRPr kumimoji="1" lang="ja-JP" altLang="en-US"/>
        </a:p>
      </dgm:t>
    </dgm:pt>
    <dgm:pt modelId="{FF3C8F99-C202-43C3-A1F9-74B0313A2B32}" type="parTrans" cxnId="{2CAB352E-0D3E-4CD2-900F-22FC621D221E}">
      <dgm:prSet/>
      <dgm:spPr/>
      <dgm:t>
        <a:bodyPr/>
        <a:lstStyle/>
        <a:p>
          <a:endParaRPr kumimoji="1" lang="ja-JP" altLang="en-US"/>
        </a:p>
      </dgm:t>
    </dgm:pt>
    <dgm:pt modelId="{9554C8D0-3464-42C1-A755-443D3040C078}" type="sibTrans" cxnId="{2CAB352E-0D3E-4CD2-900F-22FC621D221E}">
      <dgm:prSet/>
      <dgm:spPr/>
      <dgm:t>
        <a:bodyPr/>
        <a:lstStyle/>
        <a:p>
          <a:endParaRPr kumimoji="1" lang="ja-JP" altLang="en-US"/>
        </a:p>
      </dgm:t>
    </dgm:pt>
    <dgm:pt modelId="{44BF5166-3933-4340-A2AA-5DB84DF2C764}">
      <dgm:prSet/>
      <dgm:spPr/>
      <dgm:t>
        <a:bodyPr/>
        <a:lstStyle/>
        <a:p>
          <a:endParaRPr kumimoji="1" lang="ja-JP" altLang="en-US"/>
        </a:p>
      </dgm:t>
    </dgm:pt>
    <dgm:pt modelId="{92429506-598E-4372-821D-A988F5BC8CF6}" type="parTrans" cxnId="{FB2D1815-F79E-4416-A5DA-4CCE6BD019C6}">
      <dgm:prSet/>
      <dgm:spPr/>
      <dgm:t>
        <a:bodyPr/>
        <a:lstStyle/>
        <a:p>
          <a:endParaRPr kumimoji="1" lang="ja-JP" altLang="en-US"/>
        </a:p>
      </dgm:t>
    </dgm:pt>
    <dgm:pt modelId="{1EE44426-7134-47EE-BF1C-47CA4494C9DB}" type="sibTrans" cxnId="{FB2D1815-F79E-4416-A5DA-4CCE6BD019C6}">
      <dgm:prSet/>
      <dgm:spPr/>
      <dgm:t>
        <a:bodyPr/>
        <a:lstStyle/>
        <a:p>
          <a:endParaRPr kumimoji="1" lang="ja-JP" altLang="en-US"/>
        </a:p>
      </dgm:t>
    </dgm:pt>
    <dgm:pt modelId="{31644A7C-B627-4D4A-80BC-FE5CCF3155F6}">
      <dgm:prSet/>
      <dgm:spPr/>
      <dgm:t>
        <a:bodyPr/>
        <a:lstStyle/>
        <a:p>
          <a:endParaRPr kumimoji="1" lang="ja-JP" altLang="en-US"/>
        </a:p>
      </dgm:t>
    </dgm:pt>
    <dgm:pt modelId="{494BC7DB-FE5D-48C1-8714-B7E00BD94766}" type="parTrans" cxnId="{F36E8B99-2312-43EE-A306-F87F6D6A16DA}">
      <dgm:prSet/>
      <dgm:spPr/>
      <dgm:t>
        <a:bodyPr/>
        <a:lstStyle/>
        <a:p>
          <a:endParaRPr kumimoji="1" lang="ja-JP" altLang="en-US"/>
        </a:p>
      </dgm:t>
    </dgm:pt>
    <dgm:pt modelId="{70A58B8F-E499-4F84-9B9A-9098AB9B56FD}" type="sibTrans" cxnId="{F36E8B99-2312-43EE-A306-F87F6D6A16DA}">
      <dgm:prSet/>
      <dgm:spPr/>
      <dgm:t>
        <a:bodyPr/>
        <a:lstStyle/>
        <a:p>
          <a:endParaRPr kumimoji="1" lang="ja-JP" altLang="en-US"/>
        </a:p>
      </dgm:t>
    </dgm:pt>
    <dgm:pt modelId="{2C4A3753-C572-4CE8-BB57-2C63EAB820C0}">
      <dgm:prSet/>
      <dgm:spPr/>
      <dgm:t>
        <a:bodyPr/>
        <a:lstStyle/>
        <a:p>
          <a:endParaRPr kumimoji="1" lang="ja-JP" altLang="en-US"/>
        </a:p>
      </dgm:t>
    </dgm:pt>
    <dgm:pt modelId="{DC295C28-E3D0-466A-8A83-C879C183D366}" type="parTrans" cxnId="{3D32B260-5FB0-4F84-8563-085FD0EE46B9}">
      <dgm:prSet/>
      <dgm:spPr/>
      <dgm:t>
        <a:bodyPr/>
        <a:lstStyle/>
        <a:p>
          <a:endParaRPr kumimoji="1" lang="ja-JP" altLang="en-US"/>
        </a:p>
      </dgm:t>
    </dgm:pt>
    <dgm:pt modelId="{3A52779B-3A02-4D11-B1C6-6AF975283A1B}" type="sibTrans" cxnId="{3D32B260-5FB0-4F84-8563-085FD0EE46B9}">
      <dgm:prSet/>
      <dgm:spPr/>
      <dgm:t>
        <a:bodyPr/>
        <a:lstStyle/>
        <a:p>
          <a:endParaRPr kumimoji="1" lang="ja-JP" altLang="en-US"/>
        </a:p>
      </dgm:t>
    </dgm:pt>
    <dgm:pt modelId="{0EC539B8-4DE9-4E95-961A-41E263D9DB63}">
      <dgm:prSet/>
      <dgm:spPr/>
      <dgm:t>
        <a:bodyPr/>
        <a:lstStyle/>
        <a:p>
          <a:endParaRPr kumimoji="1" lang="ja-JP" altLang="en-US"/>
        </a:p>
      </dgm:t>
    </dgm:pt>
    <dgm:pt modelId="{B27DB548-01BE-4F85-B602-F99E36C51449}" type="parTrans" cxnId="{3CB82476-2BE0-49ED-B0BA-F8AFB9447904}">
      <dgm:prSet/>
      <dgm:spPr/>
      <dgm:t>
        <a:bodyPr/>
        <a:lstStyle/>
        <a:p>
          <a:endParaRPr kumimoji="1" lang="ja-JP" altLang="en-US"/>
        </a:p>
      </dgm:t>
    </dgm:pt>
    <dgm:pt modelId="{7D6F4B43-5AE6-4800-B2CD-F74EAF092AC6}" type="sibTrans" cxnId="{3CB82476-2BE0-49ED-B0BA-F8AFB9447904}">
      <dgm:prSet/>
      <dgm:spPr/>
      <dgm:t>
        <a:bodyPr/>
        <a:lstStyle/>
        <a:p>
          <a:endParaRPr kumimoji="1" lang="ja-JP" altLang="en-US"/>
        </a:p>
      </dgm:t>
    </dgm:pt>
    <dgm:pt modelId="{5BAC4292-2AB1-469A-8C3F-2FF4DE364E9A}">
      <dgm:prSet/>
      <dgm:spPr/>
      <dgm:t>
        <a:bodyPr/>
        <a:lstStyle/>
        <a:p>
          <a:endParaRPr kumimoji="1" lang="ja-JP" altLang="en-US"/>
        </a:p>
      </dgm:t>
    </dgm:pt>
    <dgm:pt modelId="{F6CF1C44-3196-4692-976E-0A8BDD7783B1}" type="parTrans" cxnId="{B396D667-A43A-4E95-9E27-33B731115838}">
      <dgm:prSet/>
      <dgm:spPr/>
      <dgm:t>
        <a:bodyPr/>
        <a:lstStyle/>
        <a:p>
          <a:endParaRPr kumimoji="1" lang="ja-JP" altLang="en-US"/>
        </a:p>
      </dgm:t>
    </dgm:pt>
    <dgm:pt modelId="{2071E2CF-47B3-44BC-AC4B-36316468D678}" type="sibTrans" cxnId="{B396D667-A43A-4E95-9E27-33B731115838}">
      <dgm:prSet/>
      <dgm:spPr/>
      <dgm:t>
        <a:bodyPr/>
        <a:lstStyle/>
        <a:p>
          <a:endParaRPr kumimoji="1" lang="ja-JP" altLang="en-US"/>
        </a:p>
      </dgm:t>
    </dgm:pt>
    <dgm:pt modelId="{7DFAB88D-F5B1-4085-8500-42EC160FA1F4}">
      <dgm:prSet/>
      <dgm:spPr/>
      <dgm:t>
        <a:bodyPr/>
        <a:lstStyle/>
        <a:p>
          <a:endParaRPr kumimoji="1" lang="ja-JP" altLang="en-US"/>
        </a:p>
      </dgm:t>
    </dgm:pt>
    <dgm:pt modelId="{6A567E0B-0DEF-4667-960A-31E4B099BD7B}" type="parTrans" cxnId="{62B59A47-3EDA-4EA3-919D-147E0A814567}">
      <dgm:prSet/>
      <dgm:spPr/>
      <dgm:t>
        <a:bodyPr/>
        <a:lstStyle/>
        <a:p>
          <a:endParaRPr kumimoji="1" lang="ja-JP" altLang="en-US"/>
        </a:p>
      </dgm:t>
    </dgm:pt>
    <dgm:pt modelId="{7CB2E351-C619-452D-BA7D-07DA28351C7E}" type="sibTrans" cxnId="{62B59A47-3EDA-4EA3-919D-147E0A814567}">
      <dgm:prSet/>
      <dgm:spPr/>
      <dgm:t>
        <a:bodyPr/>
        <a:lstStyle/>
        <a:p>
          <a:endParaRPr kumimoji="1" lang="ja-JP" altLang="en-US"/>
        </a:p>
      </dgm:t>
    </dgm:pt>
    <dgm:pt modelId="{64280921-338F-4867-84C9-D1F579848392}">
      <dgm:prSet/>
      <dgm:spPr/>
      <dgm:t>
        <a:bodyPr/>
        <a:lstStyle/>
        <a:p>
          <a:endParaRPr kumimoji="1" lang="ja-JP" altLang="en-US"/>
        </a:p>
      </dgm:t>
    </dgm:pt>
    <dgm:pt modelId="{BA4B5CFD-1867-40F8-837A-461883D8060A}" type="parTrans" cxnId="{A5D50401-BC11-42E3-8A4F-E79994DF9036}">
      <dgm:prSet/>
      <dgm:spPr/>
      <dgm:t>
        <a:bodyPr/>
        <a:lstStyle/>
        <a:p>
          <a:endParaRPr kumimoji="1" lang="ja-JP" altLang="en-US"/>
        </a:p>
      </dgm:t>
    </dgm:pt>
    <dgm:pt modelId="{D90FCA9F-DAAC-462A-9818-847201F4417B}" type="sibTrans" cxnId="{A5D50401-BC11-42E3-8A4F-E79994DF9036}">
      <dgm:prSet/>
      <dgm:spPr/>
      <dgm:t>
        <a:bodyPr/>
        <a:lstStyle/>
        <a:p>
          <a:endParaRPr kumimoji="1" lang="ja-JP" altLang="en-US"/>
        </a:p>
      </dgm:t>
    </dgm:pt>
    <dgm:pt modelId="{0C720EDB-F8EE-4BD6-95D8-5EB34AB72059}">
      <dgm:prSet/>
      <dgm:spPr/>
      <dgm:t>
        <a:bodyPr/>
        <a:lstStyle/>
        <a:p>
          <a:endParaRPr kumimoji="1" lang="ja-JP" altLang="en-US"/>
        </a:p>
      </dgm:t>
    </dgm:pt>
    <dgm:pt modelId="{472D6AA6-E9C0-403E-BB9B-BBB759E2C9BE}" type="parTrans" cxnId="{92269C2B-E6D9-4911-B70B-A8D6D5847186}">
      <dgm:prSet/>
      <dgm:spPr/>
      <dgm:t>
        <a:bodyPr/>
        <a:lstStyle/>
        <a:p>
          <a:endParaRPr kumimoji="1" lang="ja-JP" altLang="en-US"/>
        </a:p>
      </dgm:t>
    </dgm:pt>
    <dgm:pt modelId="{3CBEF1C8-8207-46CB-98A4-C678DC6E291D}" type="sibTrans" cxnId="{92269C2B-E6D9-4911-B70B-A8D6D5847186}">
      <dgm:prSet/>
      <dgm:spPr/>
      <dgm:t>
        <a:bodyPr/>
        <a:lstStyle/>
        <a:p>
          <a:endParaRPr kumimoji="1" lang="ja-JP" altLang="en-US"/>
        </a:p>
      </dgm:t>
    </dgm:pt>
    <dgm:pt modelId="{E0B337ED-2542-4D77-A98C-2252BEA2B9CD}">
      <dgm:prSet/>
      <dgm:spPr/>
      <dgm:t>
        <a:bodyPr/>
        <a:lstStyle/>
        <a:p>
          <a:endParaRPr kumimoji="1" lang="ja-JP" altLang="en-US"/>
        </a:p>
      </dgm:t>
    </dgm:pt>
    <dgm:pt modelId="{FE5A7D2E-8534-4869-87E9-794709C30DC4}" type="parTrans" cxnId="{0F574BC8-6FC1-4B2D-93A9-7CC62E9C4E86}">
      <dgm:prSet/>
      <dgm:spPr/>
      <dgm:t>
        <a:bodyPr/>
        <a:lstStyle/>
        <a:p>
          <a:endParaRPr kumimoji="1" lang="ja-JP" altLang="en-US"/>
        </a:p>
      </dgm:t>
    </dgm:pt>
    <dgm:pt modelId="{E6598EFA-AC94-4761-8D55-F7FF6D57F32F}" type="sibTrans" cxnId="{0F574BC8-6FC1-4B2D-93A9-7CC62E9C4E86}">
      <dgm:prSet/>
      <dgm:spPr/>
      <dgm:t>
        <a:bodyPr/>
        <a:lstStyle/>
        <a:p>
          <a:endParaRPr kumimoji="1" lang="ja-JP" altLang="en-US"/>
        </a:p>
      </dgm:t>
    </dgm:pt>
    <dgm:pt modelId="{11214960-58E7-4060-8347-183B40C2EB89}">
      <dgm:prSet/>
      <dgm:spPr/>
      <dgm:t>
        <a:bodyPr/>
        <a:lstStyle/>
        <a:p>
          <a:endParaRPr kumimoji="1" lang="ja-JP" altLang="en-US"/>
        </a:p>
      </dgm:t>
    </dgm:pt>
    <dgm:pt modelId="{635E68BD-BE36-4FF9-81EF-BB8B4CB6BB48}" type="parTrans" cxnId="{50CD5F7A-58DE-4243-B513-0403CC2DC7AD}">
      <dgm:prSet/>
      <dgm:spPr/>
      <dgm:t>
        <a:bodyPr/>
        <a:lstStyle/>
        <a:p>
          <a:endParaRPr kumimoji="1" lang="ja-JP" altLang="en-US"/>
        </a:p>
      </dgm:t>
    </dgm:pt>
    <dgm:pt modelId="{FACC721A-1DE1-4483-9101-67F7B8FB1ACA}" type="sibTrans" cxnId="{50CD5F7A-58DE-4243-B513-0403CC2DC7AD}">
      <dgm:prSet/>
      <dgm:spPr/>
      <dgm:t>
        <a:bodyPr/>
        <a:lstStyle/>
        <a:p>
          <a:endParaRPr kumimoji="1" lang="ja-JP" altLang="en-US"/>
        </a:p>
      </dgm:t>
    </dgm:pt>
    <dgm:pt modelId="{FAECD488-41AD-429F-9248-3B5A72227EBF}">
      <dgm:prSet/>
      <dgm:spPr/>
      <dgm:t>
        <a:bodyPr/>
        <a:lstStyle/>
        <a:p>
          <a:endParaRPr kumimoji="1" lang="ja-JP" altLang="en-US"/>
        </a:p>
      </dgm:t>
    </dgm:pt>
    <dgm:pt modelId="{23A691AE-C049-4909-A2D9-0BD0813DAF7D}" type="parTrans" cxnId="{CD1A81B5-3CA6-47A1-9857-6470D0E32D63}">
      <dgm:prSet/>
      <dgm:spPr/>
      <dgm:t>
        <a:bodyPr/>
        <a:lstStyle/>
        <a:p>
          <a:endParaRPr kumimoji="1" lang="ja-JP" altLang="en-US"/>
        </a:p>
      </dgm:t>
    </dgm:pt>
    <dgm:pt modelId="{A556D1C0-06C7-404D-9D45-EBDCCD45D8AB}" type="sibTrans" cxnId="{CD1A81B5-3CA6-47A1-9857-6470D0E32D63}">
      <dgm:prSet/>
      <dgm:spPr/>
      <dgm:t>
        <a:bodyPr/>
        <a:lstStyle/>
        <a:p>
          <a:endParaRPr kumimoji="1" lang="ja-JP" altLang="en-US"/>
        </a:p>
      </dgm:t>
    </dgm:pt>
    <dgm:pt modelId="{2743936C-04A8-4E3D-8377-985CBA3D5CE2}">
      <dgm:prSet/>
      <dgm:spPr/>
      <dgm:t>
        <a:bodyPr/>
        <a:lstStyle/>
        <a:p>
          <a:endParaRPr kumimoji="1" lang="ja-JP" altLang="en-US"/>
        </a:p>
      </dgm:t>
    </dgm:pt>
    <dgm:pt modelId="{C92F1C00-151E-47C9-8DDB-62A96C011806}" type="parTrans" cxnId="{6B1D2B80-5AB0-4C06-A93C-7BE2A53093B7}">
      <dgm:prSet/>
      <dgm:spPr/>
      <dgm:t>
        <a:bodyPr/>
        <a:lstStyle/>
        <a:p>
          <a:endParaRPr kumimoji="1" lang="ja-JP" altLang="en-US"/>
        </a:p>
      </dgm:t>
    </dgm:pt>
    <dgm:pt modelId="{78A58B32-C48D-4A2E-9C5E-AAB12F3D098F}" type="sibTrans" cxnId="{6B1D2B80-5AB0-4C06-A93C-7BE2A53093B7}">
      <dgm:prSet/>
      <dgm:spPr/>
      <dgm:t>
        <a:bodyPr/>
        <a:lstStyle/>
        <a:p>
          <a:endParaRPr kumimoji="1" lang="ja-JP" altLang="en-US"/>
        </a:p>
      </dgm:t>
    </dgm:pt>
    <dgm:pt modelId="{8547F882-8D5F-443C-8AF1-396366025A79}">
      <dgm:prSet/>
      <dgm:spPr/>
      <dgm:t>
        <a:bodyPr/>
        <a:lstStyle/>
        <a:p>
          <a:endParaRPr kumimoji="1" lang="ja-JP" altLang="en-US"/>
        </a:p>
      </dgm:t>
    </dgm:pt>
    <dgm:pt modelId="{5DF2B357-3438-49D1-A871-5CC543B0EB9E}" type="parTrans" cxnId="{FAF64FD6-4FE2-43CD-A914-F438D0CB048B}">
      <dgm:prSet/>
      <dgm:spPr/>
      <dgm:t>
        <a:bodyPr/>
        <a:lstStyle/>
        <a:p>
          <a:endParaRPr kumimoji="1" lang="ja-JP" altLang="en-US"/>
        </a:p>
      </dgm:t>
    </dgm:pt>
    <dgm:pt modelId="{A80C2260-3C84-45BF-90C9-9E21AD9FE90F}" type="sibTrans" cxnId="{FAF64FD6-4FE2-43CD-A914-F438D0CB048B}">
      <dgm:prSet/>
      <dgm:spPr/>
      <dgm:t>
        <a:bodyPr/>
        <a:lstStyle/>
        <a:p>
          <a:endParaRPr kumimoji="1" lang="ja-JP" altLang="en-US"/>
        </a:p>
      </dgm:t>
    </dgm:pt>
    <dgm:pt modelId="{872ED829-C5F1-4FFF-BF08-47C2D2EB3468}">
      <dgm:prSet/>
      <dgm:spPr/>
      <dgm:t>
        <a:bodyPr/>
        <a:lstStyle/>
        <a:p>
          <a:endParaRPr kumimoji="1" lang="ja-JP" altLang="en-US"/>
        </a:p>
      </dgm:t>
    </dgm:pt>
    <dgm:pt modelId="{6F834997-E568-409D-895D-F02B557A468E}" type="parTrans" cxnId="{EBE7BB75-596E-4036-8629-A12D7C872D3F}">
      <dgm:prSet/>
      <dgm:spPr/>
      <dgm:t>
        <a:bodyPr/>
        <a:lstStyle/>
        <a:p>
          <a:endParaRPr kumimoji="1" lang="ja-JP" altLang="en-US"/>
        </a:p>
      </dgm:t>
    </dgm:pt>
    <dgm:pt modelId="{7322B749-CAC0-41A6-8D38-CA77315913A6}" type="sibTrans" cxnId="{EBE7BB75-596E-4036-8629-A12D7C872D3F}">
      <dgm:prSet/>
      <dgm:spPr/>
      <dgm:t>
        <a:bodyPr/>
        <a:lstStyle/>
        <a:p>
          <a:endParaRPr kumimoji="1" lang="ja-JP" altLang="en-US"/>
        </a:p>
      </dgm:t>
    </dgm:pt>
    <dgm:pt modelId="{06D278DE-AAD0-46C8-9442-48E712498CDE}">
      <dgm:prSet/>
      <dgm:spPr/>
      <dgm:t>
        <a:bodyPr/>
        <a:lstStyle/>
        <a:p>
          <a:endParaRPr kumimoji="1" lang="ja-JP" altLang="en-US"/>
        </a:p>
      </dgm:t>
    </dgm:pt>
    <dgm:pt modelId="{4E114FCC-A79E-40B4-9F1A-076089979079}" type="parTrans" cxnId="{51833060-42F7-4C68-8AB5-C99A645F77A5}">
      <dgm:prSet/>
      <dgm:spPr/>
      <dgm:t>
        <a:bodyPr/>
        <a:lstStyle/>
        <a:p>
          <a:endParaRPr kumimoji="1" lang="ja-JP" altLang="en-US"/>
        </a:p>
      </dgm:t>
    </dgm:pt>
    <dgm:pt modelId="{6FC7D278-A60E-4C6A-97E7-30BFFF8467DD}" type="sibTrans" cxnId="{51833060-42F7-4C68-8AB5-C99A645F77A5}">
      <dgm:prSet/>
      <dgm:spPr/>
      <dgm:t>
        <a:bodyPr/>
        <a:lstStyle/>
        <a:p>
          <a:endParaRPr kumimoji="1" lang="ja-JP" altLang="en-US"/>
        </a:p>
      </dgm:t>
    </dgm:pt>
    <dgm:pt modelId="{D0F7386A-039A-4A34-929C-8AD6FAB859E4}">
      <dgm:prSet/>
      <dgm:spPr/>
      <dgm:t>
        <a:bodyPr/>
        <a:lstStyle/>
        <a:p>
          <a:endParaRPr kumimoji="1" lang="ja-JP" altLang="en-US"/>
        </a:p>
      </dgm:t>
    </dgm:pt>
    <dgm:pt modelId="{2ED31036-3626-4C58-BEB2-C9F6EE844F29}" type="parTrans" cxnId="{33143554-A25B-48EC-B263-A90986753728}">
      <dgm:prSet/>
      <dgm:spPr/>
      <dgm:t>
        <a:bodyPr/>
        <a:lstStyle/>
        <a:p>
          <a:endParaRPr kumimoji="1" lang="ja-JP" altLang="en-US"/>
        </a:p>
      </dgm:t>
    </dgm:pt>
    <dgm:pt modelId="{BD6471CF-8D7D-4C59-B69B-87F0F2765F75}" type="sibTrans" cxnId="{33143554-A25B-48EC-B263-A90986753728}">
      <dgm:prSet/>
      <dgm:spPr/>
      <dgm:t>
        <a:bodyPr/>
        <a:lstStyle/>
        <a:p>
          <a:endParaRPr kumimoji="1" lang="ja-JP" altLang="en-US"/>
        </a:p>
      </dgm:t>
    </dgm:pt>
    <dgm:pt modelId="{F0438328-8640-4EB7-B60D-B52670A39DBC}">
      <dgm:prSet/>
      <dgm:spPr/>
      <dgm:t>
        <a:bodyPr/>
        <a:lstStyle/>
        <a:p>
          <a:endParaRPr kumimoji="1" lang="ja-JP" altLang="en-US"/>
        </a:p>
      </dgm:t>
    </dgm:pt>
    <dgm:pt modelId="{DAC607BA-0AB3-47E8-A550-B2EAA8AC3B88}" type="parTrans" cxnId="{2C6C0D8F-CED7-43D8-AC43-C0B21DFB85B6}">
      <dgm:prSet/>
      <dgm:spPr/>
      <dgm:t>
        <a:bodyPr/>
        <a:lstStyle/>
        <a:p>
          <a:endParaRPr kumimoji="1" lang="ja-JP" altLang="en-US"/>
        </a:p>
      </dgm:t>
    </dgm:pt>
    <dgm:pt modelId="{F3625162-605D-4C85-A6B3-62ABE4870E69}" type="sibTrans" cxnId="{2C6C0D8F-CED7-43D8-AC43-C0B21DFB85B6}">
      <dgm:prSet/>
      <dgm:spPr/>
      <dgm:t>
        <a:bodyPr/>
        <a:lstStyle/>
        <a:p>
          <a:endParaRPr kumimoji="1" lang="ja-JP" altLang="en-US"/>
        </a:p>
      </dgm:t>
    </dgm:pt>
    <dgm:pt modelId="{91E26DCE-A8B0-4C05-83B5-C0AC8CF707D9}">
      <dgm:prSet/>
      <dgm:spPr/>
      <dgm:t>
        <a:bodyPr/>
        <a:lstStyle/>
        <a:p>
          <a:endParaRPr kumimoji="1" lang="ja-JP" altLang="en-US"/>
        </a:p>
      </dgm:t>
    </dgm:pt>
    <dgm:pt modelId="{B56F6556-AA0C-4265-A000-A158E83CF20C}" type="parTrans" cxnId="{08AA1308-4660-4501-B2FF-4B41102DF9BD}">
      <dgm:prSet/>
      <dgm:spPr/>
      <dgm:t>
        <a:bodyPr/>
        <a:lstStyle/>
        <a:p>
          <a:endParaRPr kumimoji="1" lang="ja-JP" altLang="en-US"/>
        </a:p>
      </dgm:t>
    </dgm:pt>
    <dgm:pt modelId="{C330293D-F737-4B65-B0A1-DA95254C7353}" type="sibTrans" cxnId="{08AA1308-4660-4501-B2FF-4B41102DF9BD}">
      <dgm:prSet/>
      <dgm:spPr/>
      <dgm:t>
        <a:bodyPr/>
        <a:lstStyle/>
        <a:p>
          <a:endParaRPr kumimoji="1" lang="ja-JP" altLang="en-US"/>
        </a:p>
      </dgm:t>
    </dgm:pt>
    <dgm:pt modelId="{F8C24C7E-500C-4C0F-8579-1B45355F2C95}">
      <dgm:prSet/>
      <dgm:spPr/>
      <dgm:t>
        <a:bodyPr/>
        <a:lstStyle/>
        <a:p>
          <a:endParaRPr kumimoji="1" lang="ja-JP" altLang="en-US"/>
        </a:p>
      </dgm:t>
    </dgm:pt>
    <dgm:pt modelId="{43CB3A21-01FD-4CE5-8329-28B3CC1DE747}" type="parTrans" cxnId="{31404C46-DA32-400A-879A-8AF02C483218}">
      <dgm:prSet/>
      <dgm:spPr/>
      <dgm:t>
        <a:bodyPr/>
        <a:lstStyle/>
        <a:p>
          <a:endParaRPr kumimoji="1" lang="ja-JP" altLang="en-US"/>
        </a:p>
      </dgm:t>
    </dgm:pt>
    <dgm:pt modelId="{99B06DCC-F6F9-405E-850A-58BA90EBEE2E}" type="sibTrans" cxnId="{31404C46-DA32-400A-879A-8AF02C483218}">
      <dgm:prSet/>
      <dgm:spPr/>
      <dgm:t>
        <a:bodyPr/>
        <a:lstStyle/>
        <a:p>
          <a:endParaRPr kumimoji="1" lang="ja-JP" altLang="en-US"/>
        </a:p>
      </dgm:t>
    </dgm:pt>
    <dgm:pt modelId="{31637FC1-3A6C-4189-B7C7-99A24D077C8D}">
      <dgm:prSet/>
      <dgm:spPr/>
      <dgm:t>
        <a:bodyPr/>
        <a:lstStyle/>
        <a:p>
          <a:endParaRPr kumimoji="1" lang="ja-JP" altLang="en-US"/>
        </a:p>
      </dgm:t>
    </dgm:pt>
    <dgm:pt modelId="{68D2E052-01BF-406B-8EB1-2953755C5CF2}" type="parTrans" cxnId="{09D88B91-3F80-40FD-86CD-90F701F76B19}">
      <dgm:prSet/>
      <dgm:spPr/>
      <dgm:t>
        <a:bodyPr/>
        <a:lstStyle/>
        <a:p>
          <a:endParaRPr kumimoji="1" lang="ja-JP" altLang="en-US"/>
        </a:p>
      </dgm:t>
    </dgm:pt>
    <dgm:pt modelId="{62A8511A-6D85-4881-A6D9-76E8CE1D756E}" type="sibTrans" cxnId="{09D88B91-3F80-40FD-86CD-90F701F76B19}">
      <dgm:prSet/>
      <dgm:spPr/>
      <dgm:t>
        <a:bodyPr/>
        <a:lstStyle/>
        <a:p>
          <a:endParaRPr kumimoji="1" lang="ja-JP" altLang="en-US"/>
        </a:p>
      </dgm:t>
    </dgm:pt>
    <dgm:pt modelId="{7CC07D62-8904-49BB-B550-8D2B5772623E}">
      <dgm:prSet/>
      <dgm:spPr/>
      <dgm:t>
        <a:bodyPr/>
        <a:lstStyle/>
        <a:p>
          <a:endParaRPr kumimoji="1" lang="ja-JP" altLang="en-US"/>
        </a:p>
      </dgm:t>
    </dgm:pt>
    <dgm:pt modelId="{6A416DE3-0B8C-45AF-B5CA-3B64F8A34E0D}" type="parTrans" cxnId="{006ABCCE-33F7-4AE6-A037-0595148715C0}">
      <dgm:prSet/>
      <dgm:spPr/>
      <dgm:t>
        <a:bodyPr/>
        <a:lstStyle/>
        <a:p>
          <a:endParaRPr kumimoji="1" lang="ja-JP" altLang="en-US"/>
        </a:p>
      </dgm:t>
    </dgm:pt>
    <dgm:pt modelId="{8735FF67-612D-4A7F-B6E6-5320EAE036F9}" type="sibTrans" cxnId="{006ABCCE-33F7-4AE6-A037-0595148715C0}">
      <dgm:prSet/>
      <dgm:spPr/>
      <dgm:t>
        <a:bodyPr/>
        <a:lstStyle/>
        <a:p>
          <a:endParaRPr kumimoji="1" lang="ja-JP" altLang="en-US"/>
        </a:p>
      </dgm:t>
    </dgm:pt>
    <dgm:pt modelId="{83DA53CD-1B54-44B9-AE53-42DB9D09E469}">
      <dgm:prSet/>
      <dgm:spPr/>
      <dgm:t>
        <a:bodyPr/>
        <a:lstStyle/>
        <a:p>
          <a:endParaRPr kumimoji="1" lang="ja-JP" altLang="en-US"/>
        </a:p>
      </dgm:t>
    </dgm:pt>
    <dgm:pt modelId="{41A0BCF0-43BC-4D05-8A6B-36755EC88D1C}" type="parTrans" cxnId="{83F6F0EF-8EE2-46DF-8D37-588CD1A81187}">
      <dgm:prSet/>
      <dgm:spPr/>
      <dgm:t>
        <a:bodyPr/>
        <a:lstStyle/>
        <a:p>
          <a:endParaRPr kumimoji="1" lang="ja-JP" altLang="en-US"/>
        </a:p>
      </dgm:t>
    </dgm:pt>
    <dgm:pt modelId="{BA386234-ADBD-4F0C-B681-BEF538D1EBA5}" type="sibTrans" cxnId="{83F6F0EF-8EE2-46DF-8D37-588CD1A81187}">
      <dgm:prSet/>
      <dgm:spPr/>
      <dgm:t>
        <a:bodyPr/>
        <a:lstStyle/>
        <a:p>
          <a:endParaRPr kumimoji="1" lang="ja-JP" altLang="en-US"/>
        </a:p>
      </dgm:t>
    </dgm:pt>
    <dgm:pt modelId="{DDC0469C-3E2B-4DFA-9455-3F7E8F18B4C9}">
      <dgm:prSet/>
      <dgm:spPr/>
      <dgm:t>
        <a:bodyPr/>
        <a:lstStyle/>
        <a:p>
          <a:endParaRPr kumimoji="1" lang="ja-JP" altLang="en-US"/>
        </a:p>
      </dgm:t>
    </dgm:pt>
    <dgm:pt modelId="{2539C533-33F5-4425-92A9-0FA868B35325}" type="parTrans" cxnId="{CF4DB3CE-FD16-4872-828C-0472E4BFEFDD}">
      <dgm:prSet/>
      <dgm:spPr/>
      <dgm:t>
        <a:bodyPr/>
        <a:lstStyle/>
        <a:p>
          <a:endParaRPr kumimoji="1" lang="ja-JP" altLang="en-US"/>
        </a:p>
      </dgm:t>
    </dgm:pt>
    <dgm:pt modelId="{3F7267A8-E5DE-4C0C-8A11-E1486FE62A13}" type="sibTrans" cxnId="{CF4DB3CE-FD16-4872-828C-0472E4BFEFDD}">
      <dgm:prSet/>
      <dgm:spPr/>
      <dgm:t>
        <a:bodyPr/>
        <a:lstStyle/>
        <a:p>
          <a:endParaRPr kumimoji="1" lang="ja-JP" altLang="en-US"/>
        </a:p>
      </dgm:t>
    </dgm:pt>
    <dgm:pt modelId="{BB9C8C9F-43A5-463A-9CE4-ADAEFEEEAECF}">
      <dgm:prSet/>
      <dgm:spPr/>
      <dgm:t>
        <a:bodyPr/>
        <a:lstStyle/>
        <a:p>
          <a:endParaRPr kumimoji="1" lang="ja-JP" altLang="en-US"/>
        </a:p>
      </dgm:t>
    </dgm:pt>
    <dgm:pt modelId="{80A39D01-AA77-4944-AFAC-C0A137361C01}" type="parTrans" cxnId="{F57A5D10-8B87-48CB-80D3-B4D155CC0392}">
      <dgm:prSet/>
      <dgm:spPr/>
      <dgm:t>
        <a:bodyPr/>
        <a:lstStyle/>
        <a:p>
          <a:endParaRPr kumimoji="1" lang="ja-JP" altLang="en-US"/>
        </a:p>
      </dgm:t>
    </dgm:pt>
    <dgm:pt modelId="{EF441F1C-B2AC-4269-8C6B-75F06A26C2DB}" type="sibTrans" cxnId="{F57A5D10-8B87-48CB-80D3-B4D155CC0392}">
      <dgm:prSet/>
      <dgm:spPr/>
      <dgm:t>
        <a:bodyPr/>
        <a:lstStyle/>
        <a:p>
          <a:endParaRPr kumimoji="1" lang="ja-JP" altLang="en-US"/>
        </a:p>
      </dgm:t>
    </dgm:pt>
    <dgm:pt modelId="{55250D2C-2F93-46EB-BEAA-3EEC580078AE}">
      <dgm:prSet/>
      <dgm:spPr/>
      <dgm:t>
        <a:bodyPr/>
        <a:lstStyle/>
        <a:p>
          <a:endParaRPr kumimoji="1" lang="ja-JP" altLang="en-US"/>
        </a:p>
      </dgm:t>
    </dgm:pt>
    <dgm:pt modelId="{E1242EFE-A0EB-4AB3-B20F-448E65BC3FE6}" type="parTrans" cxnId="{0D83404B-BBE2-49EA-B831-5354D25CA1BC}">
      <dgm:prSet/>
      <dgm:spPr/>
      <dgm:t>
        <a:bodyPr/>
        <a:lstStyle/>
        <a:p>
          <a:endParaRPr kumimoji="1" lang="ja-JP" altLang="en-US"/>
        </a:p>
      </dgm:t>
    </dgm:pt>
    <dgm:pt modelId="{6127709C-04CE-458F-B346-6937AE3D2637}" type="sibTrans" cxnId="{0D83404B-BBE2-49EA-B831-5354D25CA1BC}">
      <dgm:prSet/>
      <dgm:spPr/>
      <dgm:t>
        <a:bodyPr/>
        <a:lstStyle/>
        <a:p>
          <a:endParaRPr kumimoji="1" lang="ja-JP" altLang="en-US"/>
        </a:p>
      </dgm:t>
    </dgm:pt>
    <dgm:pt modelId="{53FC08A4-15C9-47A4-89B9-B2A46185AAB4}">
      <dgm:prSet/>
      <dgm:spPr/>
      <dgm:t>
        <a:bodyPr/>
        <a:lstStyle/>
        <a:p>
          <a:endParaRPr kumimoji="1" lang="ja-JP" altLang="en-US"/>
        </a:p>
      </dgm:t>
    </dgm:pt>
    <dgm:pt modelId="{6EF5BE32-B3C6-4A2C-B2CE-EF82AEE46F49}" type="parTrans" cxnId="{F1B5CF52-25DB-44B7-AA33-8C87F97871BD}">
      <dgm:prSet/>
      <dgm:spPr/>
      <dgm:t>
        <a:bodyPr/>
        <a:lstStyle/>
        <a:p>
          <a:endParaRPr kumimoji="1" lang="ja-JP" altLang="en-US"/>
        </a:p>
      </dgm:t>
    </dgm:pt>
    <dgm:pt modelId="{F1BC27E6-97B3-4C67-8B73-9CC5A205142E}" type="sibTrans" cxnId="{F1B5CF52-25DB-44B7-AA33-8C87F97871BD}">
      <dgm:prSet/>
      <dgm:spPr/>
      <dgm:t>
        <a:bodyPr/>
        <a:lstStyle/>
        <a:p>
          <a:endParaRPr kumimoji="1" lang="ja-JP" altLang="en-US"/>
        </a:p>
      </dgm:t>
    </dgm:pt>
    <dgm:pt modelId="{9A2CA2FB-D423-49FB-BDEB-5375D0019EC4}">
      <dgm:prSet/>
      <dgm:spPr/>
      <dgm:t>
        <a:bodyPr/>
        <a:lstStyle/>
        <a:p>
          <a:endParaRPr kumimoji="1" lang="ja-JP" altLang="en-US"/>
        </a:p>
      </dgm:t>
    </dgm:pt>
    <dgm:pt modelId="{91DF2D98-BC02-4C74-931D-F75CE7C3766F}" type="parTrans" cxnId="{2B594A45-46FC-44FB-B111-60DE2901D3E8}">
      <dgm:prSet/>
      <dgm:spPr/>
      <dgm:t>
        <a:bodyPr/>
        <a:lstStyle/>
        <a:p>
          <a:endParaRPr kumimoji="1" lang="ja-JP" altLang="en-US"/>
        </a:p>
      </dgm:t>
    </dgm:pt>
    <dgm:pt modelId="{5CC5AA4F-9DF7-419D-8144-2201CDBA5894}" type="sibTrans" cxnId="{2B594A45-46FC-44FB-B111-60DE2901D3E8}">
      <dgm:prSet/>
      <dgm:spPr/>
      <dgm:t>
        <a:bodyPr/>
        <a:lstStyle/>
        <a:p>
          <a:endParaRPr kumimoji="1" lang="ja-JP" altLang="en-US"/>
        </a:p>
      </dgm:t>
    </dgm:pt>
    <dgm:pt modelId="{7640487F-AED2-4029-88E3-7B009F67EF48}">
      <dgm:prSet/>
      <dgm:spPr/>
      <dgm:t>
        <a:bodyPr/>
        <a:lstStyle/>
        <a:p>
          <a:endParaRPr kumimoji="1" lang="ja-JP" altLang="en-US"/>
        </a:p>
      </dgm:t>
    </dgm:pt>
    <dgm:pt modelId="{595FD764-0F97-4F33-9796-BA2E3EF82A6F}" type="parTrans" cxnId="{F678CF20-2C16-41E2-92F4-C0C29E336AE8}">
      <dgm:prSet/>
      <dgm:spPr/>
      <dgm:t>
        <a:bodyPr/>
        <a:lstStyle/>
        <a:p>
          <a:endParaRPr kumimoji="1" lang="ja-JP" altLang="en-US"/>
        </a:p>
      </dgm:t>
    </dgm:pt>
    <dgm:pt modelId="{1F631CE9-3C44-471E-8EAD-0464B8660AB5}" type="sibTrans" cxnId="{F678CF20-2C16-41E2-92F4-C0C29E336AE8}">
      <dgm:prSet/>
      <dgm:spPr/>
      <dgm:t>
        <a:bodyPr/>
        <a:lstStyle/>
        <a:p>
          <a:endParaRPr kumimoji="1" lang="ja-JP" altLang="en-US"/>
        </a:p>
      </dgm:t>
    </dgm:pt>
    <dgm:pt modelId="{BC82CF2A-2D50-4F8F-A6BA-49A00DFE5017}">
      <dgm:prSet/>
      <dgm:spPr/>
      <dgm:t>
        <a:bodyPr/>
        <a:lstStyle/>
        <a:p>
          <a:endParaRPr kumimoji="1" lang="ja-JP" altLang="en-US"/>
        </a:p>
      </dgm:t>
    </dgm:pt>
    <dgm:pt modelId="{D9736100-1DD1-4BF7-BF2D-E532CB8D9E2A}" type="parTrans" cxnId="{ECA61772-830C-4EC6-B709-DDAB85A4B968}">
      <dgm:prSet/>
      <dgm:spPr/>
      <dgm:t>
        <a:bodyPr/>
        <a:lstStyle/>
        <a:p>
          <a:endParaRPr kumimoji="1" lang="ja-JP" altLang="en-US"/>
        </a:p>
      </dgm:t>
    </dgm:pt>
    <dgm:pt modelId="{C4947FD8-936D-4FA9-9D57-4E4FEB3D61D8}" type="sibTrans" cxnId="{ECA61772-830C-4EC6-B709-DDAB85A4B968}">
      <dgm:prSet/>
      <dgm:spPr/>
      <dgm:t>
        <a:bodyPr/>
        <a:lstStyle/>
        <a:p>
          <a:endParaRPr kumimoji="1" lang="ja-JP" altLang="en-US"/>
        </a:p>
      </dgm:t>
    </dgm:pt>
    <dgm:pt modelId="{CEADC0AE-C7DC-4CD0-A3A9-ADBF322EAC35}">
      <dgm:prSet/>
      <dgm:spPr/>
      <dgm:t>
        <a:bodyPr/>
        <a:lstStyle/>
        <a:p>
          <a:endParaRPr kumimoji="1" lang="ja-JP" altLang="en-US"/>
        </a:p>
      </dgm:t>
    </dgm:pt>
    <dgm:pt modelId="{E8CCFDCD-C06F-4E7F-8DF7-E1941B2FAC29}" type="parTrans" cxnId="{12E03113-FF36-4FA3-96D6-D057DF178E10}">
      <dgm:prSet/>
      <dgm:spPr/>
      <dgm:t>
        <a:bodyPr/>
        <a:lstStyle/>
        <a:p>
          <a:endParaRPr kumimoji="1" lang="ja-JP" altLang="en-US"/>
        </a:p>
      </dgm:t>
    </dgm:pt>
    <dgm:pt modelId="{1ECDB890-2B70-48A7-9EE1-E3F50BF78A91}" type="sibTrans" cxnId="{12E03113-FF36-4FA3-96D6-D057DF178E10}">
      <dgm:prSet/>
      <dgm:spPr/>
      <dgm:t>
        <a:bodyPr/>
        <a:lstStyle/>
        <a:p>
          <a:endParaRPr kumimoji="1" lang="ja-JP" altLang="en-US"/>
        </a:p>
      </dgm:t>
    </dgm:pt>
    <dgm:pt modelId="{47C1A878-7F9B-4F53-A79E-0BB904E27966}">
      <dgm:prSet/>
      <dgm:spPr/>
      <dgm:t>
        <a:bodyPr/>
        <a:lstStyle/>
        <a:p>
          <a:endParaRPr kumimoji="1" lang="ja-JP" altLang="en-US"/>
        </a:p>
      </dgm:t>
    </dgm:pt>
    <dgm:pt modelId="{A0E1132C-16ED-4448-B3C6-0E1825A4E1D0}" type="parTrans" cxnId="{EAE5F814-D588-42BD-8D9D-5E36F257C4FF}">
      <dgm:prSet/>
      <dgm:spPr/>
      <dgm:t>
        <a:bodyPr/>
        <a:lstStyle/>
        <a:p>
          <a:endParaRPr kumimoji="1" lang="ja-JP" altLang="en-US"/>
        </a:p>
      </dgm:t>
    </dgm:pt>
    <dgm:pt modelId="{A8D9A49F-AECC-4972-A88E-17DCEDD4E640}" type="sibTrans" cxnId="{EAE5F814-D588-42BD-8D9D-5E36F257C4FF}">
      <dgm:prSet/>
      <dgm:spPr/>
      <dgm:t>
        <a:bodyPr/>
        <a:lstStyle/>
        <a:p>
          <a:endParaRPr kumimoji="1" lang="ja-JP" altLang="en-US"/>
        </a:p>
      </dgm:t>
    </dgm:pt>
    <dgm:pt modelId="{42F18436-766C-49DD-8B61-CAA2976D878A}">
      <dgm:prSet/>
      <dgm:spPr/>
      <dgm:t>
        <a:bodyPr/>
        <a:lstStyle/>
        <a:p>
          <a:endParaRPr kumimoji="1" lang="ja-JP" altLang="en-US"/>
        </a:p>
      </dgm:t>
    </dgm:pt>
    <dgm:pt modelId="{851CFC89-43D3-475A-ABB6-D270EBF3F529}" type="parTrans" cxnId="{6EF37B71-B015-4C6F-85D4-86555DBEB7CB}">
      <dgm:prSet/>
      <dgm:spPr/>
      <dgm:t>
        <a:bodyPr/>
        <a:lstStyle/>
        <a:p>
          <a:endParaRPr kumimoji="1" lang="ja-JP" altLang="en-US"/>
        </a:p>
      </dgm:t>
    </dgm:pt>
    <dgm:pt modelId="{9405A92B-6713-40B6-9A2A-718CB75E12FD}" type="sibTrans" cxnId="{6EF37B71-B015-4C6F-85D4-86555DBEB7CB}">
      <dgm:prSet/>
      <dgm:spPr/>
      <dgm:t>
        <a:bodyPr/>
        <a:lstStyle/>
        <a:p>
          <a:endParaRPr kumimoji="1" lang="ja-JP" altLang="en-US"/>
        </a:p>
      </dgm:t>
    </dgm:pt>
    <dgm:pt modelId="{F68BED2C-F2C3-4DCA-996C-F3F5895E38DF}">
      <dgm:prSet/>
      <dgm:spPr/>
      <dgm:t>
        <a:bodyPr/>
        <a:lstStyle/>
        <a:p>
          <a:endParaRPr kumimoji="1" lang="ja-JP" altLang="en-US"/>
        </a:p>
      </dgm:t>
    </dgm:pt>
    <dgm:pt modelId="{7369E703-BA0A-4606-A73B-C71BF6E39744}" type="parTrans" cxnId="{3BD9195F-060A-4037-98D8-EF190B74D59F}">
      <dgm:prSet/>
      <dgm:spPr/>
      <dgm:t>
        <a:bodyPr/>
        <a:lstStyle/>
        <a:p>
          <a:endParaRPr kumimoji="1" lang="ja-JP" altLang="en-US"/>
        </a:p>
      </dgm:t>
    </dgm:pt>
    <dgm:pt modelId="{6DA91425-2548-49BC-80A0-DF4B25D672E8}" type="sibTrans" cxnId="{3BD9195F-060A-4037-98D8-EF190B74D59F}">
      <dgm:prSet/>
      <dgm:spPr/>
      <dgm:t>
        <a:bodyPr/>
        <a:lstStyle/>
        <a:p>
          <a:endParaRPr kumimoji="1" lang="ja-JP" altLang="en-US"/>
        </a:p>
      </dgm:t>
    </dgm:pt>
    <dgm:pt modelId="{8B884FC0-5F37-4D16-8359-7656EC176391}">
      <dgm:prSet/>
      <dgm:spPr/>
      <dgm:t>
        <a:bodyPr/>
        <a:lstStyle/>
        <a:p>
          <a:endParaRPr kumimoji="1" lang="ja-JP" altLang="en-US"/>
        </a:p>
      </dgm:t>
    </dgm:pt>
    <dgm:pt modelId="{5E33DD94-F73B-4309-BEF7-96BB7F655C4C}" type="parTrans" cxnId="{7882A459-96F9-4451-B91C-273F17649E66}">
      <dgm:prSet/>
      <dgm:spPr/>
      <dgm:t>
        <a:bodyPr/>
        <a:lstStyle/>
        <a:p>
          <a:endParaRPr kumimoji="1" lang="ja-JP" altLang="en-US"/>
        </a:p>
      </dgm:t>
    </dgm:pt>
    <dgm:pt modelId="{B6A23E67-7731-4C81-A433-0BBCD394619E}" type="sibTrans" cxnId="{7882A459-96F9-4451-B91C-273F17649E66}">
      <dgm:prSet/>
      <dgm:spPr/>
      <dgm:t>
        <a:bodyPr/>
        <a:lstStyle/>
        <a:p>
          <a:endParaRPr kumimoji="1" lang="ja-JP" altLang="en-US"/>
        </a:p>
      </dgm:t>
    </dgm:pt>
    <dgm:pt modelId="{2A9B0EC4-5CB8-4CFD-8CF5-9B4156118BA0}" type="pres">
      <dgm:prSet presAssocID="{F0B0C12A-6BCB-4620-9F10-A5E685D253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3ED6FA1-78B7-417A-84E7-71A5625AD852}" type="pres">
      <dgm:prSet presAssocID="{5FB713B6-1641-4102-9AFD-DA34BCE97C2D}" presName="hierRoot1" presStyleCnt="0">
        <dgm:presLayoutVars>
          <dgm:hierBranch val="init"/>
        </dgm:presLayoutVars>
      </dgm:prSet>
      <dgm:spPr/>
    </dgm:pt>
    <dgm:pt modelId="{CAE57650-8C96-4B1F-B259-AD8ADEA2A643}" type="pres">
      <dgm:prSet presAssocID="{5FB713B6-1641-4102-9AFD-DA34BCE97C2D}" presName="rootComposite1" presStyleCnt="0"/>
      <dgm:spPr/>
    </dgm:pt>
    <dgm:pt modelId="{EB824B54-157D-401F-812D-4124932A9F70}" type="pres">
      <dgm:prSet presAssocID="{5FB713B6-1641-4102-9AFD-DA34BCE97C2D}" presName="rootText1" presStyleLbl="node0" presStyleIdx="0" presStyleCnt="1">
        <dgm:presLayoutVars>
          <dgm:chPref val="3"/>
        </dgm:presLayoutVars>
      </dgm:prSet>
      <dgm:spPr/>
    </dgm:pt>
    <dgm:pt modelId="{75FD4BF6-7D37-470E-84FD-8DFA85D5A506}" type="pres">
      <dgm:prSet presAssocID="{5FB713B6-1641-4102-9AFD-DA34BCE97C2D}" presName="rootConnector1" presStyleLbl="node1" presStyleIdx="0" presStyleCnt="0"/>
      <dgm:spPr/>
    </dgm:pt>
    <dgm:pt modelId="{C0E92AD8-427B-40FB-97FF-4A5A94ECE396}" type="pres">
      <dgm:prSet presAssocID="{5FB713B6-1641-4102-9AFD-DA34BCE97C2D}" presName="hierChild2" presStyleCnt="0"/>
      <dgm:spPr/>
    </dgm:pt>
    <dgm:pt modelId="{9585750B-72EB-43AE-B05F-462F78FA2637}" type="pres">
      <dgm:prSet presAssocID="{8B087CFF-C730-43FF-BE30-506CCA923674}" presName="Name37" presStyleLbl="parChTrans1D2" presStyleIdx="0" presStyleCnt="3"/>
      <dgm:spPr/>
    </dgm:pt>
    <dgm:pt modelId="{D63E29E9-DDC8-4A19-8165-6FEE7A9AB186}" type="pres">
      <dgm:prSet presAssocID="{BB6C7DAF-1F07-4604-869B-3BA84E4B3329}" presName="hierRoot2" presStyleCnt="0">
        <dgm:presLayoutVars>
          <dgm:hierBranch/>
        </dgm:presLayoutVars>
      </dgm:prSet>
      <dgm:spPr/>
    </dgm:pt>
    <dgm:pt modelId="{098A5670-80A0-46DC-8C8D-FD3006188AF9}" type="pres">
      <dgm:prSet presAssocID="{BB6C7DAF-1F07-4604-869B-3BA84E4B3329}" presName="rootComposite" presStyleCnt="0"/>
      <dgm:spPr/>
    </dgm:pt>
    <dgm:pt modelId="{E5FE4DAB-D49C-480C-B9C8-00502F673DD5}" type="pres">
      <dgm:prSet presAssocID="{BB6C7DAF-1F07-4604-869B-3BA84E4B3329}" presName="rootText" presStyleLbl="node2" presStyleIdx="0" presStyleCnt="3">
        <dgm:presLayoutVars>
          <dgm:chPref val="3"/>
        </dgm:presLayoutVars>
      </dgm:prSet>
      <dgm:spPr/>
    </dgm:pt>
    <dgm:pt modelId="{0714A7ED-24CF-453D-888C-C32BEA2A3D9C}" type="pres">
      <dgm:prSet presAssocID="{BB6C7DAF-1F07-4604-869B-3BA84E4B3329}" presName="rootConnector" presStyleLbl="node2" presStyleIdx="0" presStyleCnt="3"/>
      <dgm:spPr/>
    </dgm:pt>
    <dgm:pt modelId="{2A923175-A350-44CD-B89E-9D5956F5BB99}" type="pres">
      <dgm:prSet presAssocID="{BB6C7DAF-1F07-4604-869B-3BA84E4B3329}" presName="hierChild4" presStyleCnt="0"/>
      <dgm:spPr/>
    </dgm:pt>
    <dgm:pt modelId="{F18A6250-5EDA-441E-A7B0-1FF3495B3111}" type="pres">
      <dgm:prSet presAssocID="{494BC7DB-FE5D-48C1-8714-B7E00BD94766}" presName="Name35" presStyleLbl="parChTrans1D3" presStyleIdx="0" presStyleCnt="9"/>
      <dgm:spPr/>
    </dgm:pt>
    <dgm:pt modelId="{9F02B1C6-1F4E-4DC8-8BF6-F6D9451698AA}" type="pres">
      <dgm:prSet presAssocID="{31644A7C-B627-4D4A-80BC-FE5CCF3155F6}" presName="hierRoot2" presStyleCnt="0">
        <dgm:presLayoutVars>
          <dgm:hierBranch val="init"/>
        </dgm:presLayoutVars>
      </dgm:prSet>
      <dgm:spPr/>
    </dgm:pt>
    <dgm:pt modelId="{C0ACCE41-AE78-4F4D-A8B2-DF14196DA5E9}" type="pres">
      <dgm:prSet presAssocID="{31644A7C-B627-4D4A-80BC-FE5CCF3155F6}" presName="rootComposite" presStyleCnt="0"/>
      <dgm:spPr/>
    </dgm:pt>
    <dgm:pt modelId="{2F1C3EEE-64BD-4F20-8090-CF0B7F9F1584}" type="pres">
      <dgm:prSet presAssocID="{31644A7C-B627-4D4A-80BC-FE5CCF3155F6}" presName="rootText" presStyleLbl="node3" presStyleIdx="0" presStyleCnt="9">
        <dgm:presLayoutVars>
          <dgm:chPref val="3"/>
        </dgm:presLayoutVars>
      </dgm:prSet>
      <dgm:spPr/>
    </dgm:pt>
    <dgm:pt modelId="{C35692DB-5D64-4B93-835C-21EB7D76B7B6}" type="pres">
      <dgm:prSet presAssocID="{31644A7C-B627-4D4A-80BC-FE5CCF3155F6}" presName="rootConnector" presStyleLbl="node3" presStyleIdx="0" presStyleCnt="9"/>
      <dgm:spPr/>
    </dgm:pt>
    <dgm:pt modelId="{A012CB14-A6D9-4BD2-9945-CFC8FB75C243}" type="pres">
      <dgm:prSet presAssocID="{31644A7C-B627-4D4A-80BC-FE5CCF3155F6}" presName="hierChild4" presStyleCnt="0"/>
      <dgm:spPr/>
    </dgm:pt>
    <dgm:pt modelId="{527A43E9-FF1D-434D-8C6D-F1B41D12CE0B}" type="pres">
      <dgm:prSet presAssocID="{472D6AA6-E9C0-403E-BB9B-BBB759E2C9BE}" presName="Name37" presStyleLbl="parChTrans1D4" presStyleIdx="0" presStyleCnt="27"/>
      <dgm:spPr/>
    </dgm:pt>
    <dgm:pt modelId="{C9D147A1-A94E-406E-8197-8A99F92146AE}" type="pres">
      <dgm:prSet presAssocID="{0C720EDB-F8EE-4BD6-95D8-5EB34AB72059}" presName="hierRoot2" presStyleCnt="0">
        <dgm:presLayoutVars>
          <dgm:hierBranch val="init"/>
        </dgm:presLayoutVars>
      </dgm:prSet>
      <dgm:spPr/>
    </dgm:pt>
    <dgm:pt modelId="{D7D4237A-D744-4770-88F8-B534D5CC354A}" type="pres">
      <dgm:prSet presAssocID="{0C720EDB-F8EE-4BD6-95D8-5EB34AB72059}" presName="rootComposite" presStyleCnt="0"/>
      <dgm:spPr/>
    </dgm:pt>
    <dgm:pt modelId="{E8ABB021-BD0D-414F-A238-8AF79542258A}" type="pres">
      <dgm:prSet presAssocID="{0C720EDB-F8EE-4BD6-95D8-5EB34AB72059}" presName="rootText" presStyleLbl="node4" presStyleIdx="0" presStyleCnt="27">
        <dgm:presLayoutVars>
          <dgm:chPref val="3"/>
        </dgm:presLayoutVars>
      </dgm:prSet>
      <dgm:spPr/>
    </dgm:pt>
    <dgm:pt modelId="{E53C0ABD-79FF-48CB-8B14-8857DDA34FFF}" type="pres">
      <dgm:prSet presAssocID="{0C720EDB-F8EE-4BD6-95D8-5EB34AB72059}" presName="rootConnector" presStyleLbl="node4" presStyleIdx="0" presStyleCnt="27"/>
      <dgm:spPr/>
    </dgm:pt>
    <dgm:pt modelId="{DD56DCE9-0792-4E56-85B2-09A67FE2DD65}" type="pres">
      <dgm:prSet presAssocID="{0C720EDB-F8EE-4BD6-95D8-5EB34AB72059}" presName="hierChild4" presStyleCnt="0"/>
      <dgm:spPr/>
    </dgm:pt>
    <dgm:pt modelId="{03AC10C1-521F-4476-9BDD-C619236255D8}" type="pres">
      <dgm:prSet presAssocID="{0C720EDB-F8EE-4BD6-95D8-5EB34AB72059}" presName="hierChild5" presStyleCnt="0"/>
      <dgm:spPr/>
    </dgm:pt>
    <dgm:pt modelId="{86539896-8228-4F4E-9CF0-8B437541B6B3}" type="pres">
      <dgm:prSet presAssocID="{DAC607BA-0AB3-47E8-A550-B2EAA8AC3B88}" presName="Name37" presStyleLbl="parChTrans1D4" presStyleIdx="1" presStyleCnt="27"/>
      <dgm:spPr/>
    </dgm:pt>
    <dgm:pt modelId="{9072255B-2123-440F-B0C2-7F57FB761C46}" type="pres">
      <dgm:prSet presAssocID="{F0438328-8640-4EB7-B60D-B52670A39DBC}" presName="hierRoot2" presStyleCnt="0">
        <dgm:presLayoutVars>
          <dgm:hierBranch val="init"/>
        </dgm:presLayoutVars>
      </dgm:prSet>
      <dgm:spPr/>
    </dgm:pt>
    <dgm:pt modelId="{2A33C38A-5E07-437B-9D4D-C8C1895EC87B}" type="pres">
      <dgm:prSet presAssocID="{F0438328-8640-4EB7-B60D-B52670A39DBC}" presName="rootComposite" presStyleCnt="0"/>
      <dgm:spPr/>
    </dgm:pt>
    <dgm:pt modelId="{2D8D8518-690C-4236-B30F-9D4735585CAC}" type="pres">
      <dgm:prSet presAssocID="{F0438328-8640-4EB7-B60D-B52670A39DBC}" presName="rootText" presStyleLbl="node4" presStyleIdx="1" presStyleCnt="27">
        <dgm:presLayoutVars>
          <dgm:chPref val="3"/>
        </dgm:presLayoutVars>
      </dgm:prSet>
      <dgm:spPr/>
    </dgm:pt>
    <dgm:pt modelId="{D2C64458-5616-4994-81AF-765295A36A73}" type="pres">
      <dgm:prSet presAssocID="{F0438328-8640-4EB7-B60D-B52670A39DBC}" presName="rootConnector" presStyleLbl="node4" presStyleIdx="1" presStyleCnt="27"/>
      <dgm:spPr/>
    </dgm:pt>
    <dgm:pt modelId="{9B14D57E-7C36-467C-9CAA-D576AA7120DA}" type="pres">
      <dgm:prSet presAssocID="{F0438328-8640-4EB7-B60D-B52670A39DBC}" presName="hierChild4" presStyleCnt="0"/>
      <dgm:spPr/>
    </dgm:pt>
    <dgm:pt modelId="{95D5D220-21CE-42F6-A311-CEAE8DF25E33}" type="pres">
      <dgm:prSet presAssocID="{F0438328-8640-4EB7-B60D-B52670A39DBC}" presName="hierChild5" presStyleCnt="0"/>
      <dgm:spPr/>
    </dgm:pt>
    <dgm:pt modelId="{F248159D-044F-4C28-9E06-ABBF2857F3F8}" type="pres">
      <dgm:prSet presAssocID="{B56F6556-AA0C-4265-A000-A158E83CF20C}" presName="Name37" presStyleLbl="parChTrans1D4" presStyleIdx="2" presStyleCnt="27"/>
      <dgm:spPr/>
    </dgm:pt>
    <dgm:pt modelId="{4227F961-27C0-4701-9B37-F2452D21B400}" type="pres">
      <dgm:prSet presAssocID="{91E26DCE-A8B0-4C05-83B5-C0AC8CF707D9}" presName="hierRoot2" presStyleCnt="0">
        <dgm:presLayoutVars>
          <dgm:hierBranch val="init"/>
        </dgm:presLayoutVars>
      </dgm:prSet>
      <dgm:spPr/>
    </dgm:pt>
    <dgm:pt modelId="{7C61472D-9AF1-4F04-88D7-BE33B33CEA37}" type="pres">
      <dgm:prSet presAssocID="{91E26DCE-A8B0-4C05-83B5-C0AC8CF707D9}" presName="rootComposite" presStyleCnt="0"/>
      <dgm:spPr/>
    </dgm:pt>
    <dgm:pt modelId="{D2EDEA3E-B423-47D6-9AF0-E6E3121B050C}" type="pres">
      <dgm:prSet presAssocID="{91E26DCE-A8B0-4C05-83B5-C0AC8CF707D9}" presName="rootText" presStyleLbl="node4" presStyleIdx="2" presStyleCnt="27">
        <dgm:presLayoutVars>
          <dgm:chPref val="3"/>
        </dgm:presLayoutVars>
      </dgm:prSet>
      <dgm:spPr/>
    </dgm:pt>
    <dgm:pt modelId="{81BFD527-91E8-46B2-96D8-D1F1B2382DC7}" type="pres">
      <dgm:prSet presAssocID="{91E26DCE-A8B0-4C05-83B5-C0AC8CF707D9}" presName="rootConnector" presStyleLbl="node4" presStyleIdx="2" presStyleCnt="27"/>
      <dgm:spPr/>
    </dgm:pt>
    <dgm:pt modelId="{A74E995F-9AE2-4DD2-B2E9-41033774F35D}" type="pres">
      <dgm:prSet presAssocID="{91E26DCE-A8B0-4C05-83B5-C0AC8CF707D9}" presName="hierChild4" presStyleCnt="0"/>
      <dgm:spPr/>
    </dgm:pt>
    <dgm:pt modelId="{8A03194B-7E36-404E-ABD4-480FD3C43F54}" type="pres">
      <dgm:prSet presAssocID="{91E26DCE-A8B0-4C05-83B5-C0AC8CF707D9}" presName="hierChild5" presStyleCnt="0"/>
      <dgm:spPr/>
    </dgm:pt>
    <dgm:pt modelId="{EBA82429-4E9E-4DAB-B0D0-567D43E43F96}" type="pres">
      <dgm:prSet presAssocID="{31644A7C-B627-4D4A-80BC-FE5CCF3155F6}" presName="hierChild5" presStyleCnt="0"/>
      <dgm:spPr/>
    </dgm:pt>
    <dgm:pt modelId="{B686A608-9745-42D2-898E-259E0DFAC0D5}" type="pres">
      <dgm:prSet presAssocID="{F6CF1C44-3196-4692-976E-0A8BDD7783B1}" presName="Name35" presStyleLbl="parChTrans1D3" presStyleIdx="1" presStyleCnt="9"/>
      <dgm:spPr/>
    </dgm:pt>
    <dgm:pt modelId="{A0447616-8370-49AD-AFB3-3A629093E277}" type="pres">
      <dgm:prSet presAssocID="{5BAC4292-2AB1-469A-8C3F-2FF4DE364E9A}" presName="hierRoot2" presStyleCnt="0">
        <dgm:presLayoutVars>
          <dgm:hierBranch val="init"/>
        </dgm:presLayoutVars>
      </dgm:prSet>
      <dgm:spPr/>
    </dgm:pt>
    <dgm:pt modelId="{D479F6E2-366C-4B8B-816B-3EFC35A9E8E2}" type="pres">
      <dgm:prSet presAssocID="{5BAC4292-2AB1-469A-8C3F-2FF4DE364E9A}" presName="rootComposite" presStyleCnt="0"/>
      <dgm:spPr/>
    </dgm:pt>
    <dgm:pt modelId="{5E1372F7-C7C5-4198-92BC-A38146B6FFA8}" type="pres">
      <dgm:prSet presAssocID="{5BAC4292-2AB1-469A-8C3F-2FF4DE364E9A}" presName="rootText" presStyleLbl="node3" presStyleIdx="1" presStyleCnt="9">
        <dgm:presLayoutVars>
          <dgm:chPref val="3"/>
        </dgm:presLayoutVars>
      </dgm:prSet>
      <dgm:spPr/>
    </dgm:pt>
    <dgm:pt modelId="{F1E86C0C-6E18-416B-8E45-C53D3365DC0D}" type="pres">
      <dgm:prSet presAssocID="{5BAC4292-2AB1-469A-8C3F-2FF4DE364E9A}" presName="rootConnector" presStyleLbl="node3" presStyleIdx="1" presStyleCnt="9"/>
      <dgm:spPr/>
    </dgm:pt>
    <dgm:pt modelId="{DB5BC270-F075-4A00-9B5A-566F10AE4E17}" type="pres">
      <dgm:prSet presAssocID="{5BAC4292-2AB1-469A-8C3F-2FF4DE364E9A}" presName="hierChild4" presStyleCnt="0"/>
      <dgm:spPr/>
    </dgm:pt>
    <dgm:pt modelId="{156A3659-6349-46BE-A159-F5F64D2D2420}" type="pres">
      <dgm:prSet presAssocID="{FE5A7D2E-8534-4869-87E9-794709C30DC4}" presName="Name37" presStyleLbl="parChTrans1D4" presStyleIdx="3" presStyleCnt="27"/>
      <dgm:spPr/>
    </dgm:pt>
    <dgm:pt modelId="{FF046998-5449-4D04-9292-C526620965D2}" type="pres">
      <dgm:prSet presAssocID="{E0B337ED-2542-4D77-A98C-2252BEA2B9CD}" presName="hierRoot2" presStyleCnt="0">
        <dgm:presLayoutVars>
          <dgm:hierBranch val="init"/>
        </dgm:presLayoutVars>
      </dgm:prSet>
      <dgm:spPr/>
    </dgm:pt>
    <dgm:pt modelId="{9233FABB-281D-4E0A-982F-661636E31077}" type="pres">
      <dgm:prSet presAssocID="{E0B337ED-2542-4D77-A98C-2252BEA2B9CD}" presName="rootComposite" presStyleCnt="0"/>
      <dgm:spPr/>
    </dgm:pt>
    <dgm:pt modelId="{0D8A520F-8316-41FB-9BB0-D2C9D5680835}" type="pres">
      <dgm:prSet presAssocID="{E0B337ED-2542-4D77-A98C-2252BEA2B9CD}" presName="rootText" presStyleLbl="node4" presStyleIdx="3" presStyleCnt="27">
        <dgm:presLayoutVars>
          <dgm:chPref val="3"/>
        </dgm:presLayoutVars>
      </dgm:prSet>
      <dgm:spPr/>
    </dgm:pt>
    <dgm:pt modelId="{9AB265E0-4613-4821-805F-A7A5B81C6D83}" type="pres">
      <dgm:prSet presAssocID="{E0B337ED-2542-4D77-A98C-2252BEA2B9CD}" presName="rootConnector" presStyleLbl="node4" presStyleIdx="3" presStyleCnt="27"/>
      <dgm:spPr/>
    </dgm:pt>
    <dgm:pt modelId="{094F5B4D-4F08-417D-BC50-78E3BA2749F4}" type="pres">
      <dgm:prSet presAssocID="{E0B337ED-2542-4D77-A98C-2252BEA2B9CD}" presName="hierChild4" presStyleCnt="0"/>
      <dgm:spPr/>
    </dgm:pt>
    <dgm:pt modelId="{C624717D-AC89-457D-8D81-97AB7A4D5E07}" type="pres">
      <dgm:prSet presAssocID="{E0B337ED-2542-4D77-A98C-2252BEA2B9CD}" presName="hierChild5" presStyleCnt="0"/>
      <dgm:spPr/>
    </dgm:pt>
    <dgm:pt modelId="{1001E840-51E3-4BEA-A899-48969FD57EAD}" type="pres">
      <dgm:prSet presAssocID="{43CB3A21-01FD-4CE5-8329-28B3CC1DE747}" presName="Name37" presStyleLbl="parChTrans1D4" presStyleIdx="4" presStyleCnt="27"/>
      <dgm:spPr/>
    </dgm:pt>
    <dgm:pt modelId="{D5D1DCDD-32BD-46F2-9C96-40DAE193F5B2}" type="pres">
      <dgm:prSet presAssocID="{F8C24C7E-500C-4C0F-8579-1B45355F2C95}" presName="hierRoot2" presStyleCnt="0">
        <dgm:presLayoutVars>
          <dgm:hierBranch val="init"/>
        </dgm:presLayoutVars>
      </dgm:prSet>
      <dgm:spPr/>
    </dgm:pt>
    <dgm:pt modelId="{B7AB9E6C-1AC8-4FF1-8A98-3674A06268C6}" type="pres">
      <dgm:prSet presAssocID="{F8C24C7E-500C-4C0F-8579-1B45355F2C95}" presName="rootComposite" presStyleCnt="0"/>
      <dgm:spPr/>
    </dgm:pt>
    <dgm:pt modelId="{549FE26F-9029-4E49-8697-126C6DBE966C}" type="pres">
      <dgm:prSet presAssocID="{F8C24C7E-500C-4C0F-8579-1B45355F2C95}" presName="rootText" presStyleLbl="node4" presStyleIdx="4" presStyleCnt="27">
        <dgm:presLayoutVars>
          <dgm:chPref val="3"/>
        </dgm:presLayoutVars>
      </dgm:prSet>
      <dgm:spPr/>
    </dgm:pt>
    <dgm:pt modelId="{3ED5DB83-77DB-45A8-B9D5-EF5F7E4F475E}" type="pres">
      <dgm:prSet presAssocID="{F8C24C7E-500C-4C0F-8579-1B45355F2C95}" presName="rootConnector" presStyleLbl="node4" presStyleIdx="4" presStyleCnt="27"/>
      <dgm:spPr/>
    </dgm:pt>
    <dgm:pt modelId="{41DD11EE-5E69-4FDD-852E-47A8411B21DC}" type="pres">
      <dgm:prSet presAssocID="{F8C24C7E-500C-4C0F-8579-1B45355F2C95}" presName="hierChild4" presStyleCnt="0"/>
      <dgm:spPr/>
    </dgm:pt>
    <dgm:pt modelId="{4CA83F04-9968-4D48-A85E-B7DFB5CCAECD}" type="pres">
      <dgm:prSet presAssocID="{F8C24C7E-500C-4C0F-8579-1B45355F2C95}" presName="hierChild5" presStyleCnt="0"/>
      <dgm:spPr/>
    </dgm:pt>
    <dgm:pt modelId="{916A8988-42C1-4D53-BC02-FA78EC748B32}" type="pres">
      <dgm:prSet presAssocID="{68D2E052-01BF-406B-8EB1-2953755C5CF2}" presName="Name37" presStyleLbl="parChTrans1D4" presStyleIdx="5" presStyleCnt="27"/>
      <dgm:spPr/>
    </dgm:pt>
    <dgm:pt modelId="{C9D81851-468D-43F4-AF6A-5C8912AFAD15}" type="pres">
      <dgm:prSet presAssocID="{31637FC1-3A6C-4189-B7C7-99A24D077C8D}" presName="hierRoot2" presStyleCnt="0">
        <dgm:presLayoutVars>
          <dgm:hierBranch val="init"/>
        </dgm:presLayoutVars>
      </dgm:prSet>
      <dgm:spPr/>
    </dgm:pt>
    <dgm:pt modelId="{A82FCD98-7A86-4416-AC9A-9205E01D824A}" type="pres">
      <dgm:prSet presAssocID="{31637FC1-3A6C-4189-B7C7-99A24D077C8D}" presName="rootComposite" presStyleCnt="0"/>
      <dgm:spPr/>
    </dgm:pt>
    <dgm:pt modelId="{8A5CA4D5-6A07-4F36-8749-3BACCDDD1083}" type="pres">
      <dgm:prSet presAssocID="{31637FC1-3A6C-4189-B7C7-99A24D077C8D}" presName="rootText" presStyleLbl="node4" presStyleIdx="5" presStyleCnt="27">
        <dgm:presLayoutVars>
          <dgm:chPref val="3"/>
        </dgm:presLayoutVars>
      </dgm:prSet>
      <dgm:spPr/>
    </dgm:pt>
    <dgm:pt modelId="{27233FBF-ADE0-4428-A227-3522143D3C71}" type="pres">
      <dgm:prSet presAssocID="{31637FC1-3A6C-4189-B7C7-99A24D077C8D}" presName="rootConnector" presStyleLbl="node4" presStyleIdx="5" presStyleCnt="27"/>
      <dgm:spPr/>
    </dgm:pt>
    <dgm:pt modelId="{1B713C34-A6AC-465F-927C-A9B144695EC5}" type="pres">
      <dgm:prSet presAssocID="{31637FC1-3A6C-4189-B7C7-99A24D077C8D}" presName="hierChild4" presStyleCnt="0"/>
      <dgm:spPr/>
    </dgm:pt>
    <dgm:pt modelId="{3F941F21-E3C8-4198-8506-9D41349F4A8D}" type="pres">
      <dgm:prSet presAssocID="{31637FC1-3A6C-4189-B7C7-99A24D077C8D}" presName="hierChild5" presStyleCnt="0"/>
      <dgm:spPr/>
    </dgm:pt>
    <dgm:pt modelId="{55092050-149F-4730-8093-27CFC6A42107}" type="pres">
      <dgm:prSet presAssocID="{5BAC4292-2AB1-469A-8C3F-2FF4DE364E9A}" presName="hierChild5" presStyleCnt="0"/>
      <dgm:spPr/>
    </dgm:pt>
    <dgm:pt modelId="{F14F6360-725A-4108-BCA2-6F2B76AA0476}" type="pres">
      <dgm:prSet presAssocID="{3B27687D-B636-4A0B-8F19-A6A1BA272B4D}" presName="Name35" presStyleLbl="parChTrans1D3" presStyleIdx="2" presStyleCnt="9"/>
      <dgm:spPr/>
    </dgm:pt>
    <dgm:pt modelId="{20A028CE-5FD7-4EAA-85A9-37F09E661775}" type="pres">
      <dgm:prSet presAssocID="{E0A93414-B2CA-419C-B6E4-2B8E436C5EFC}" presName="hierRoot2" presStyleCnt="0">
        <dgm:presLayoutVars>
          <dgm:hierBranch val="init"/>
        </dgm:presLayoutVars>
      </dgm:prSet>
      <dgm:spPr/>
    </dgm:pt>
    <dgm:pt modelId="{F99BA171-E652-4576-B193-4F965B8A3895}" type="pres">
      <dgm:prSet presAssocID="{E0A93414-B2CA-419C-B6E4-2B8E436C5EFC}" presName="rootComposite" presStyleCnt="0"/>
      <dgm:spPr/>
    </dgm:pt>
    <dgm:pt modelId="{00547B80-4614-49BA-9F24-F47E4B8211F4}" type="pres">
      <dgm:prSet presAssocID="{E0A93414-B2CA-419C-B6E4-2B8E436C5EFC}" presName="rootText" presStyleLbl="node3" presStyleIdx="2" presStyleCnt="9">
        <dgm:presLayoutVars>
          <dgm:chPref val="3"/>
        </dgm:presLayoutVars>
      </dgm:prSet>
      <dgm:spPr/>
    </dgm:pt>
    <dgm:pt modelId="{909E0E0E-33C2-4A69-93A6-2558A3ED5C3A}" type="pres">
      <dgm:prSet presAssocID="{E0A93414-B2CA-419C-B6E4-2B8E436C5EFC}" presName="rootConnector" presStyleLbl="node3" presStyleIdx="2" presStyleCnt="9"/>
      <dgm:spPr/>
    </dgm:pt>
    <dgm:pt modelId="{A65DA27D-5886-4337-9614-9996EA62309A}" type="pres">
      <dgm:prSet presAssocID="{E0A93414-B2CA-419C-B6E4-2B8E436C5EFC}" presName="hierChild4" presStyleCnt="0"/>
      <dgm:spPr/>
    </dgm:pt>
    <dgm:pt modelId="{3A6FBCF7-6FF6-4B5A-9FF9-EB528D37F0EA}" type="pres">
      <dgm:prSet presAssocID="{635E68BD-BE36-4FF9-81EF-BB8B4CB6BB48}" presName="Name37" presStyleLbl="parChTrans1D4" presStyleIdx="6" presStyleCnt="27"/>
      <dgm:spPr/>
    </dgm:pt>
    <dgm:pt modelId="{79F3319B-BF5B-4B13-94CF-3B02D4188E85}" type="pres">
      <dgm:prSet presAssocID="{11214960-58E7-4060-8347-183B40C2EB89}" presName="hierRoot2" presStyleCnt="0">
        <dgm:presLayoutVars>
          <dgm:hierBranch val="init"/>
        </dgm:presLayoutVars>
      </dgm:prSet>
      <dgm:spPr/>
    </dgm:pt>
    <dgm:pt modelId="{6DC389AA-81C2-4CC1-A1A1-665A549A3200}" type="pres">
      <dgm:prSet presAssocID="{11214960-58E7-4060-8347-183B40C2EB89}" presName="rootComposite" presStyleCnt="0"/>
      <dgm:spPr/>
    </dgm:pt>
    <dgm:pt modelId="{45B7A7F9-BD93-4183-9242-9B9FBA912E79}" type="pres">
      <dgm:prSet presAssocID="{11214960-58E7-4060-8347-183B40C2EB89}" presName="rootText" presStyleLbl="node4" presStyleIdx="6" presStyleCnt="27">
        <dgm:presLayoutVars>
          <dgm:chPref val="3"/>
        </dgm:presLayoutVars>
      </dgm:prSet>
      <dgm:spPr/>
    </dgm:pt>
    <dgm:pt modelId="{91B00169-53E3-43F3-96BB-7462DB7EA44C}" type="pres">
      <dgm:prSet presAssocID="{11214960-58E7-4060-8347-183B40C2EB89}" presName="rootConnector" presStyleLbl="node4" presStyleIdx="6" presStyleCnt="27"/>
      <dgm:spPr/>
    </dgm:pt>
    <dgm:pt modelId="{D284136B-5800-4740-89D5-92CEA5E64234}" type="pres">
      <dgm:prSet presAssocID="{11214960-58E7-4060-8347-183B40C2EB89}" presName="hierChild4" presStyleCnt="0"/>
      <dgm:spPr/>
    </dgm:pt>
    <dgm:pt modelId="{9EDCA7ED-3D43-4934-856B-8B9E8C4F3231}" type="pres">
      <dgm:prSet presAssocID="{11214960-58E7-4060-8347-183B40C2EB89}" presName="hierChild5" presStyleCnt="0"/>
      <dgm:spPr/>
    </dgm:pt>
    <dgm:pt modelId="{EFFAA906-0242-4A17-AE68-52E536A39622}" type="pres">
      <dgm:prSet presAssocID="{6A416DE3-0B8C-45AF-B5CA-3B64F8A34E0D}" presName="Name37" presStyleLbl="parChTrans1D4" presStyleIdx="7" presStyleCnt="27"/>
      <dgm:spPr/>
    </dgm:pt>
    <dgm:pt modelId="{244523B7-702B-4645-B5FB-046A01FB2F2A}" type="pres">
      <dgm:prSet presAssocID="{7CC07D62-8904-49BB-B550-8D2B5772623E}" presName="hierRoot2" presStyleCnt="0">
        <dgm:presLayoutVars>
          <dgm:hierBranch val="init"/>
        </dgm:presLayoutVars>
      </dgm:prSet>
      <dgm:spPr/>
    </dgm:pt>
    <dgm:pt modelId="{BDB178CF-CB10-4D34-9C0E-4AEC26F004BC}" type="pres">
      <dgm:prSet presAssocID="{7CC07D62-8904-49BB-B550-8D2B5772623E}" presName="rootComposite" presStyleCnt="0"/>
      <dgm:spPr/>
    </dgm:pt>
    <dgm:pt modelId="{244099F4-5033-4058-ADA4-9F7AE4E34606}" type="pres">
      <dgm:prSet presAssocID="{7CC07D62-8904-49BB-B550-8D2B5772623E}" presName="rootText" presStyleLbl="node4" presStyleIdx="7" presStyleCnt="27">
        <dgm:presLayoutVars>
          <dgm:chPref val="3"/>
        </dgm:presLayoutVars>
      </dgm:prSet>
      <dgm:spPr/>
    </dgm:pt>
    <dgm:pt modelId="{3962EB4E-AB89-4DAB-A9BA-DDE4B9A2430E}" type="pres">
      <dgm:prSet presAssocID="{7CC07D62-8904-49BB-B550-8D2B5772623E}" presName="rootConnector" presStyleLbl="node4" presStyleIdx="7" presStyleCnt="27"/>
      <dgm:spPr/>
    </dgm:pt>
    <dgm:pt modelId="{A7353AE1-A1F2-4C7B-BBAC-1478A739114F}" type="pres">
      <dgm:prSet presAssocID="{7CC07D62-8904-49BB-B550-8D2B5772623E}" presName="hierChild4" presStyleCnt="0"/>
      <dgm:spPr/>
    </dgm:pt>
    <dgm:pt modelId="{5C1F210C-C708-4F60-9BCB-40BD89FDCE2F}" type="pres">
      <dgm:prSet presAssocID="{7CC07D62-8904-49BB-B550-8D2B5772623E}" presName="hierChild5" presStyleCnt="0"/>
      <dgm:spPr/>
    </dgm:pt>
    <dgm:pt modelId="{E664F401-AE0E-4A95-9E53-08905372649D}" type="pres">
      <dgm:prSet presAssocID="{41A0BCF0-43BC-4D05-8A6B-36755EC88D1C}" presName="Name37" presStyleLbl="parChTrans1D4" presStyleIdx="8" presStyleCnt="27"/>
      <dgm:spPr/>
    </dgm:pt>
    <dgm:pt modelId="{9B0BD848-E8FF-42AB-88DD-08A2EE5AE49B}" type="pres">
      <dgm:prSet presAssocID="{83DA53CD-1B54-44B9-AE53-42DB9D09E469}" presName="hierRoot2" presStyleCnt="0">
        <dgm:presLayoutVars>
          <dgm:hierBranch val="init"/>
        </dgm:presLayoutVars>
      </dgm:prSet>
      <dgm:spPr/>
    </dgm:pt>
    <dgm:pt modelId="{612FFFAA-02E7-4EFA-8438-B481B6073FF3}" type="pres">
      <dgm:prSet presAssocID="{83DA53CD-1B54-44B9-AE53-42DB9D09E469}" presName="rootComposite" presStyleCnt="0"/>
      <dgm:spPr/>
    </dgm:pt>
    <dgm:pt modelId="{3E508417-F326-4A05-B852-6D289E83A75B}" type="pres">
      <dgm:prSet presAssocID="{83DA53CD-1B54-44B9-AE53-42DB9D09E469}" presName="rootText" presStyleLbl="node4" presStyleIdx="8" presStyleCnt="27">
        <dgm:presLayoutVars>
          <dgm:chPref val="3"/>
        </dgm:presLayoutVars>
      </dgm:prSet>
      <dgm:spPr/>
    </dgm:pt>
    <dgm:pt modelId="{248D0B34-907A-4409-8C3E-3838EB0E9943}" type="pres">
      <dgm:prSet presAssocID="{83DA53CD-1B54-44B9-AE53-42DB9D09E469}" presName="rootConnector" presStyleLbl="node4" presStyleIdx="8" presStyleCnt="27"/>
      <dgm:spPr/>
    </dgm:pt>
    <dgm:pt modelId="{05087E92-C007-4914-B517-0B79D93E058C}" type="pres">
      <dgm:prSet presAssocID="{83DA53CD-1B54-44B9-AE53-42DB9D09E469}" presName="hierChild4" presStyleCnt="0"/>
      <dgm:spPr/>
    </dgm:pt>
    <dgm:pt modelId="{5701A603-D5C6-40AA-8BA0-D42B5BDB9647}" type="pres">
      <dgm:prSet presAssocID="{83DA53CD-1B54-44B9-AE53-42DB9D09E469}" presName="hierChild5" presStyleCnt="0"/>
      <dgm:spPr/>
    </dgm:pt>
    <dgm:pt modelId="{E35A6926-65AD-45A8-9FE3-1670042F1281}" type="pres">
      <dgm:prSet presAssocID="{E0A93414-B2CA-419C-B6E4-2B8E436C5EFC}" presName="hierChild5" presStyleCnt="0"/>
      <dgm:spPr/>
    </dgm:pt>
    <dgm:pt modelId="{1CD88407-395D-4410-8771-48DD0764958F}" type="pres">
      <dgm:prSet presAssocID="{BB6C7DAF-1F07-4604-869B-3BA84E4B3329}" presName="hierChild5" presStyleCnt="0"/>
      <dgm:spPr/>
    </dgm:pt>
    <dgm:pt modelId="{4FDCBC58-8633-40D5-8905-01BF6975E73D}" type="pres">
      <dgm:prSet presAssocID="{4832077E-9B2E-48DC-BA1A-CA9C263C0456}" presName="Name37" presStyleLbl="parChTrans1D2" presStyleIdx="1" presStyleCnt="3"/>
      <dgm:spPr/>
    </dgm:pt>
    <dgm:pt modelId="{CE8B9D62-74FF-4964-8038-780A93B3CAEE}" type="pres">
      <dgm:prSet presAssocID="{5DC6BF41-A26A-4F36-9FC4-817DEF378020}" presName="hierRoot2" presStyleCnt="0">
        <dgm:presLayoutVars>
          <dgm:hierBranch/>
        </dgm:presLayoutVars>
      </dgm:prSet>
      <dgm:spPr/>
    </dgm:pt>
    <dgm:pt modelId="{0855385C-2029-4319-BD3A-9FD8FBAD3800}" type="pres">
      <dgm:prSet presAssocID="{5DC6BF41-A26A-4F36-9FC4-817DEF378020}" presName="rootComposite" presStyleCnt="0"/>
      <dgm:spPr/>
    </dgm:pt>
    <dgm:pt modelId="{6F253A1F-C953-4291-A8BD-DA1B065EC8C7}" type="pres">
      <dgm:prSet presAssocID="{5DC6BF41-A26A-4F36-9FC4-817DEF378020}" presName="rootText" presStyleLbl="node2" presStyleIdx="1" presStyleCnt="3">
        <dgm:presLayoutVars>
          <dgm:chPref val="3"/>
        </dgm:presLayoutVars>
      </dgm:prSet>
      <dgm:spPr/>
    </dgm:pt>
    <dgm:pt modelId="{E5488C2B-B8A8-4B73-9DDA-0074DAAB2F47}" type="pres">
      <dgm:prSet presAssocID="{5DC6BF41-A26A-4F36-9FC4-817DEF378020}" presName="rootConnector" presStyleLbl="node2" presStyleIdx="1" presStyleCnt="3"/>
      <dgm:spPr/>
    </dgm:pt>
    <dgm:pt modelId="{D577C7D5-A2AF-4DF7-95EC-F2A3FC511BC7}" type="pres">
      <dgm:prSet presAssocID="{5DC6BF41-A26A-4F36-9FC4-817DEF378020}" presName="hierChild4" presStyleCnt="0"/>
      <dgm:spPr/>
    </dgm:pt>
    <dgm:pt modelId="{BD5D5D47-BED1-49AD-AF8D-3F8859BB74F2}" type="pres">
      <dgm:prSet presAssocID="{DC295C28-E3D0-466A-8A83-C879C183D366}" presName="Name35" presStyleLbl="parChTrans1D3" presStyleIdx="3" presStyleCnt="9"/>
      <dgm:spPr/>
    </dgm:pt>
    <dgm:pt modelId="{EA77E792-B56E-4B4D-B756-28265A6A4974}" type="pres">
      <dgm:prSet presAssocID="{2C4A3753-C572-4CE8-BB57-2C63EAB820C0}" presName="hierRoot2" presStyleCnt="0">
        <dgm:presLayoutVars>
          <dgm:hierBranch val="init"/>
        </dgm:presLayoutVars>
      </dgm:prSet>
      <dgm:spPr/>
    </dgm:pt>
    <dgm:pt modelId="{420DBF17-642F-422A-A25A-BD144ED51EC4}" type="pres">
      <dgm:prSet presAssocID="{2C4A3753-C572-4CE8-BB57-2C63EAB820C0}" presName="rootComposite" presStyleCnt="0"/>
      <dgm:spPr/>
    </dgm:pt>
    <dgm:pt modelId="{1DFB977B-B027-4FF4-8EA2-BC3BB8DEE84F}" type="pres">
      <dgm:prSet presAssocID="{2C4A3753-C572-4CE8-BB57-2C63EAB820C0}" presName="rootText" presStyleLbl="node3" presStyleIdx="3" presStyleCnt="9">
        <dgm:presLayoutVars>
          <dgm:chPref val="3"/>
        </dgm:presLayoutVars>
      </dgm:prSet>
      <dgm:spPr/>
    </dgm:pt>
    <dgm:pt modelId="{E7D6BE79-3C3A-4462-9DE7-C6FE57F0B684}" type="pres">
      <dgm:prSet presAssocID="{2C4A3753-C572-4CE8-BB57-2C63EAB820C0}" presName="rootConnector" presStyleLbl="node3" presStyleIdx="3" presStyleCnt="9"/>
      <dgm:spPr/>
    </dgm:pt>
    <dgm:pt modelId="{569DE9F1-EBDC-4C81-88CC-FED04F3FBAC7}" type="pres">
      <dgm:prSet presAssocID="{2C4A3753-C572-4CE8-BB57-2C63EAB820C0}" presName="hierChild4" presStyleCnt="0"/>
      <dgm:spPr/>
    </dgm:pt>
    <dgm:pt modelId="{45B60002-5649-4FF4-A3A2-5ECA1A7FFDEF}" type="pres">
      <dgm:prSet presAssocID="{23A691AE-C049-4909-A2D9-0BD0813DAF7D}" presName="Name37" presStyleLbl="parChTrans1D4" presStyleIdx="9" presStyleCnt="27"/>
      <dgm:spPr/>
    </dgm:pt>
    <dgm:pt modelId="{36827189-8AF5-4407-AB49-CDDD9BDECE62}" type="pres">
      <dgm:prSet presAssocID="{FAECD488-41AD-429F-9248-3B5A72227EBF}" presName="hierRoot2" presStyleCnt="0">
        <dgm:presLayoutVars>
          <dgm:hierBranch val="init"/>
        </dgm:presLayoutVars>
      </dgm:prSet>
      <dgm:spPr/>
    </dgm:pt>
    <dgm:pt modelId="{657C90D0-4E40-4A73-9932-B28F990B219B}" type="pres">
      <dgm:prSet presAssocID="{FAECD488-41AD-429F-9248-3B5A72227EBF}" presName="rootComposite" presStyleCnt="0"/>
      <dgm:spPr/>
    </dgm:pt>
    <dgm:pt modelId="{59ED04D6-0A76-4AB5-8D90-AE44EF8BAAF5}" type="pres">
      <dgm:prSet presAssocID="{FAECD488-41AD-429F-9248-3B5A72227EBF}" presName="rootText" presStyleLbl="node4" presStyleIdx="9" presStyleCnt="27">
        <dgm:presLayoutVars>
          <dgm:chPref val="3"/>
        </dgm:presLayoutVars>
      </dgm:prSet>
      <dgm:spPr/>
    </dgm:pt>
    <dgm:pt modelId="{E99B965C-5BAA-414E-B71E-047A3A122894}" type="pres">
      <dgm:prSet presAssocID="{FAECD488-41AD-429F-9248-3B5A72227EBF}" presName="rootConnector" presStyleLbl="node4" presStyleIdx="9" presStyleCnt="27"/>
      <dgm:spPr/>
    </dgm:pt>
    <dgm:pt modelId="{A172B1F9-EB51-4BE8-8D36-ED2D5B1B882A}" type="pres">
      <dgm:prSet presAssocID="{FAECD488-41AD-429F-9248-3B5A72227EBF}" presName="hierChild4" presStyleCnt="0"/>
      <dgm:spPr/>
    </dgm:pt>
    <dgm:pt modelId="{5938DD68-7722-4B4E-9B04-9FA623165016}" type="pres">
      <dgm:prSet presAssocID="{FAECD488-41AD-429F-9248-3B5A72227EBF}" presName="hierChild5" presStyleCnt="0"/>
      <dgm:spPr/>
    </dgm:pt>
    <dgm:pt modelId="{768A4619-B71F-48C2-AF48-79EB3785BF8A}" type="pres">
      <dgm:prSet presAssocID="{2539C533-33F5-4425-92A9-0FA868B35325}" presName="Name37" presStyleLbl="parChTrans1D4" presStyleIdx="10" presStyleCnt="27"/>
      <dgm:spPr/>
    </dgm:pt>
    <dgm:pt modelId="{5468C0E9-2872-42C0-B935-EA818B77E2A2}" type="pres">
      <dgm:prSet presAssocID="{DDC0469C-3E2B-4DFA-9455-3F7E8F18B4C9}" presName="hierRoot2" presStyleCnt="0">
        <dgm:presLayoutVars>
          <dgm:hierBranch val="init"/>
        </dgm:presLayoutVars>
      </dgm:prSet>
      <dgm:spPr/>
    </dgm:pt>
    <dgm:pt modelId="{17A2EA99-A051-49A6-BD51-5C102B3FEFCC}" type="pres">
      <dgm:prSet presAssocID="{DDC0469C-3E2B-4DFA-9455-3F7E8F18B4C9}" presName="rootComposite" presStyleCnt="0"/>
      <dgm:spPr/>
    </dgm:pt>
    <dgm:pt modelId="{85753983-A7D2-4D7D-A6A0-8E01AD4D7873}" type="pres">
      <dgm:prSet presAssocID="{DDC0469C-3E2B-4DFA-9455-3F7E8F18B4C9}" presName="rootText" presStyleLbl="node4" presStyleIdx="10" presStyleCnt="27">
        <dgm:presLayoutVars>
          <dgm:chPref val="3"/>
        </dgm:presLayoutVars>
      </dgm:prSet>
      <dgm:spPr/>
    </dgm:pt>
    <dgm:pt modelId="{85FC8AA9-3A38-452B-9FD5-8516761D6457}" type="pres">
      <dgm:prSet presAssocID="{DDC0469C-3E2B-4DFA-9455-3F7E8F18B4C9}" presName="rootConnector" presStyleLbl="node4" presStyleIdx="10" presStyleCnt="27"/>
      <dgm:spPr/>
    </dgm:pt>
    <dgm:pt modelId="{7DAEC178-59CC-4DB4-9A30-0D3304DF7267}" type="pres">
      <dgm:prSet presAssocID="{DDC0469C-3E2B-4DFA-9455-3F7E8F18B4C9}" presName="hierChild4" presStyleCnt="0"/>
      <dgm:spPr/>
    </dgm:pt>
    <dgm:pt modelId="{397587B0-BB79-450A-A55B-CC4575B00F59}" type="pres">
      <dgm:prSet presAssocID="{DDC0469C-3E2B-4DFA-9455-3F7E8F18B4C9}" presName="hierChild5" presStyleCnt="0"/>
      <dgm:spPr/>
    </dgm:pt>
    <dgm:pt modelId="{6FE54BBC-A604-4FA4-8FAC-D61EAE5545A7}" type="pres">
      <dgm:prSet presAssocID="{80A39D01-AA77-4944-AFAC-C0A137361C01}" presName="Name37" presStyleLbl="parChTrans1D4" presStyleIdx="11" presStyleCnt="27"/>
      <dgm:spPr/>
    </dgm:pt>
    <dgm:pt modelId="{A20F7073-FADD-4C64-98AC-E0A80730DE8E}" type="pres">
      <dgm:prSet presAssocID="{BB9C8C9F-43A5-463A-9CE4-ADAEFEEEAECF}" presName="hierRoot2" presStyleCnt="0">
        <dgm:presLayoutVars>
          <dgm:hierBranch val="init"/>
        </dgm:presLayoutVars>
      </dgm:prSet>
      <dgm:spPr/>
    </dgm:pt>
    <dgm:pt modelId="{C604F462-84CB-460C-A6D1-A02FEFFFC3BA}" type="pres">
      <dgm:prSet presAssocID="{BB9C8C9F-43A5-463A-9CE4-ADAEFEEEAECF}" presName="rootComposite" presStyleCnt="0"/>
      <dgm:spPr/>
    </dgm:pt>
    <dgm:pt modelId="{08972A0C-B4EA-44DE-813A-A6AB09ADE547}" type="pres">
      <dgm:prSet presAssocID="{BB9C8C9F-43A5-463A-9CE4-ADAEFEEEAECF}" presName="rootText" presStyleLbl="node4" presStyleIdx="11" presStyleCnt="27">
        <dgm:presLayoutVars>
          <dgm:chPref val="3"/>
        </dgm:presLayoutVars>
      </dgm:prSet>
      <dgm:spPr/>
    </dgm:pt>
    <dgm:pt modelId="{94D1B0F1-DDA3-4842-8816-75D2ECB52103}" type="pres">
      <dgm:prSet presAssocID="{BB9C8C9F-43A5-463A-9CE4-ADAEFEEEAECF}" presName="rootConnector" presStyleLbl="node4" presStyleIdx="11" presStyleCnt="27"/>
      <dgm:spPr/>
    </dgm:pt>
    <dgm:pt modelId="{441167C9-4BCA-41B7-BEBB-4D739A2BD6A0}" type="pres">
      <dgm:prSet presAssocID="{BB9C8C9F-43A5-463A-9CE4-ADAEFEEEAECF}" presName="hierChild4" presStyleCnt="0"/>
      <dgm:spPr/>
    </dgm:pt>
    <dgm:pt modelId="{3AE01D19-1FC7-4487-A50D-6D016D3BA63E}" type="pres">
      <dgm:prSet presAssocID="{BB9C8C9F-43A5-463A-9CE4-ADAEFEEEAECF}" presName="hierChild5" presStyleCnt="0"/>
      <dgm:spPr/>
    </dgm:pt>
    <dgm:pt modelId="{E7CBA1EC-A24F-46AA-9689-156036A1E35E}" type="pres">
      <dgm:prSet presAssocID="{2C4A3753-C572-4CE8-BB57-2C63EAB820C0}" presName="hierChild5" presStyleCnt="0"/>
      <dgm:spPr/>
    </dgm:pt>
    <dgm:pt modelId="{19378EDB-19B8-4D4A-9935-3D519D11B454}" type="pres">
      <dgm:prSet presAssocID="{6A567E0B-0DEF-4667-960A-31E4B099BD7B}" presName="Name35" presStyleLbl="parChTrans1D3" presStyleIdx="4" presStyleCnt="9"/>
      <dgm:spPr/>
    </dgm:pt>
    <dgm:pt modelId="{EAC0950C-705D-42A4-8F96-C175721A01E1}" type="pres">
      <dgm:prSet presAssocID="{7DFAB88D-F5B1-4085-8500-42EC160FA1F4}" presName="hierRoot2" presStyleCnt="0">
        <dgm:presLayoutVars>
          <dgm:hierBranch val="init"/>
        </dgm:presLayoutVars>
      </dgm:prSet>
      <dgm:spPr/>
    </dgm:pt>
    <dgm:pt modelId="{F7252CFA-8F86-4B35-9DC4-F04A46EC56AA}" type="pres">
      <dgm:prSet presAssocID="{7DFAB88D-F5B1-4085-8500-42EC160FA1F4}" presName="rootComposite" presStyleCnt="0"/>
      <dgm:spPr/>
    </dgm:pt>
    <dgm:pt modelId="{750D8EB6-DEB5-4198-A942-084335EA8F5A}" type="pres">
      <dgm:prSet presAssocID="{7DFAB88D-F5B1-4085-8500-42EC160FA1F4}" presName="rootText" presStyleLbl="node3" presStyleIdx="4" presStyleCnt="9">
        <dgm:presLayoutVars>
          <dgm:chPref val="3"/>
        </dgm:presLayoutVars>
      </dgm:prSet>
      <dgm:spPr/>
    </dgm:pt>
    <dgm:pt modelId="{32373F05-8672-46F3-AABF-7CAFC0D70D1C}" type="pres">
      <dgm:prSet presAssocID="{7DFAB88D-F5B1-4085-8500-42EC160FA1F4}" presName="rootConnector" presStyleLbl="node3" presStyleIdx="4" presStyleCnt="9"/>
      <dgm:spPr/>
    </dgm:pt>
    <dgm:pt modelId="{FFE3A132-2A1E-4514-A1FA-6F4CAE2F79DF}" type="pres">
      <dgm:prSet presAssocID="{7DFAB88D-F5B1-4085-8500-42EC160FA1F4}" presName="hierChild4" presStyleCnt="0"/>
      <dgm:spPr/>
    </dgm:pt>
    <dgm:pt modelId="{CDF35163-B242-416A-9A79-79E0662B6D89}" type="pres">
      <dgm:prSet presAssocID="{C92F1C00-151E-47C9-8DDB-62A96C011806}" presName="Name37" presStyleLbl="parChTrans1D4" presStyleIdx="12" presStyleCnt="27"/>
      <dgm:spPr/>
    </dgm:pt>
    <dgm:pt modelId="{F962484E-0A9B-41FC-864C-32E864A9C89A}" type="pres">
      <dgm:prSet presAssocID="{2743936C-04A8-4E3D-8377-985CBA3D5CE2}" presName="hierRoot2" presStyleCnt="0">
        <dgm:presLayoutVars>
          <dgm:hierBranch val="init"/>
        </dgm:presLayoutVars>
      </dgm:prSet>
      <dgm:spPr/>
    </dgm:pt>
    <dgm:pt modelId="{01AC9F00-E2A7-41F8-B578-D8B42E808785}" type="pres">
      <dgm:prSet presAssocID="{2743936C-04A8-4E3D-8377-985CBA3D5CE2}" presName="rootComposite" presStyleCnt="0"/>
      <dgm:spPr/>
    </dgm:pt>
    <dgm:pt modelId="{3FA2C394-F253-4E00-B37E-08B82D651FE2}" type="pres">
      <dgm:prSet presAssocID="{2743936C-04A8-4E3D-8377-985CBA3D5CE2}" presName="rootText" presStyleLbl="node4" presStyleIdx="12" presStyleCnt="27">
        <dgm:presLayoutVars>
          <dgm:chPref val="3"/>
        </dgm:presLayoutVars>
      </dgm:prSet>
      <dgm:spPr/>
    </dgm:pt>
    <dgm:pt modelId="{EE222EA0-984A-4C6F-BCAC-6EB3A0272762}" type="pres">
      <dgm:prSet presAssocID="{2743936C-04A8-4E3D-8377-985CBA3D5CE2}" presName="rootConnector" presStyleLbl="node4" presStyleIdx="12" presStyleCnt="27"/>
      <dgm:spPr/>
    </dgm:pt>
    <dgm:pt modelId="{8963AD47-82B2-4799-8C02-C18819D42363}" type="pres">
      <dgm:prSet presAssocID="{2743936C-04A8-4E3D-8377-985CBA3D5CE2}" presName="hierChild4" presStyleCnt="0"/>
      <dgm:spPr/>
    </dgm:pt>
    <dgm:pt modelId="{4C8FFC04-02F0-4769-ACE0-4C0B5A07B861}" type="pres">
      <dgm:prSet presAssocID="{2743936C-04A8-4E3D-8377-985CBA3D5CE2}" presName="hierChild5" presStyleCnt="0"/>
      <dgm:spPr/>
    </dgm:pt>
    <dgm:pt modelId="{DAF99B3E-C4D8-41D9-A240-91CE4879916C}" type="pres">
      <dgm:prSet presAssocID="{E1242EFE-A0EB-4AB3-B20F-448E65BC3FE6}" presName="Name37" presStyleLbl="parChTrans1D4" presStyleIdx="13" presStyleCnt="27"/>
      <dgm:spPr/>
    </dgm:pt>
    <dgm:pt modelId="{9F6D4304-0E7B-40B1-8E13-7157F8794FE9}" type="pres">
      <dgm:prSet presAssocID="{55250D2C-2F93-46EB-BEAA-3EEC580078AE}" presName="hierRoot2" presStyleCnt="0">
        <dgm:presLayoutVars>
          <dgm:hierBranch val="init"/>
        </dgm:presLayoutVars>
      </dgm:prSet>
      <dgm:spPr/>
    </dgm:pt>
    <dgm:pt modelId="{E78CBE22-80F3-44D6-8073-299D6C6FB085}" type="pres">
      <dgm:prSet presAssocID="{55250D2C-2F93-46EB-BEAA-3EEC580078AE}" presName="rootComposite" presStyleCnt="0"/>
      <dgm:spPr/>
    </dgm:pt>
    <dgm:pt modelId="{8D054046-84A7-44DB-8C6E-D2CBEF77A74E}" type="pres">
      <dgm:prSet presAssocID="{55250D2C-2F93-46EB-BEAA-3EEC580078AE}" presName="rootText" presStyleLbl="node4" presStyleIdx="13" presStyleCnt="27">
        <dgm:presLayoutVars>
          <dgm:chPref val="3"/>
        </dgm:presLayoutVars>
      </dgm:prSet>
      <dgm:spPr/>
    </dgm:pt>
    <dgm:pt modelId="{48FDEC71-E2A5-4AA6-BBDD-3CB9FF72514E}" type="pres">
      <dgm:prSet presAssocID="{55250D2C-2F93-46EB-BEAA-3EEC580078AE}" presName="rootConnector" presStyleLbl="node4" presStyleIdx="13" presStyleCnt="27"/>
      <dgm:spPr/>
    </dgm:pt>
    <dgm:pt modelId="{134775CC-BD35-4C18-9AC6-C342091E654A}" type="pres">
      <dgm:prSet presAssocID="{55250D2C-2F93-46EB-BEAA-3EEC580078AE}" presName="hierChild4" presStyleCnt="0"/>
      <dgm:spPr/>
    </dgm:pt>
    <dgm:pt modelId="{EFCE3A92-EE93-41B1-A597-C5A353A57AB1}" type="pres">
      <dgm:prSet presAssocID="{55250D2C-2F93-46EB-BEAA-3EEC580078AE}" presName="hierChild5" presStyleCnt="0"/>
      <dgm:spPr/>
    </dgm:pt>
    <dgm:pt modelId="{417662EF-BEBB-455E-8431-2AA666629898}" type="pres">
      <dgm:prSet presAssocID="{6EF5BE32-B3C6-4A2C-B2CE-EF82AEE46F49}" presName="Name37" presStyleLbl="parChTrans1D4" presStyleIdx="14" presStyleCnt="27"/>
      <dgm:spPr/>
    </dgm:pt>
    <dgm:pt modelId="{3EDE509E-A5C1-4E6D-939F-B2DEEAEF8FD9}" type="pres">
      <dgm:prSet presAssocID="{53FC08A4-15C9-47A4-89B9-B2A46185AAB4}" presName="hierRoot2" presStyleCnt="0">
        <dgm:presLayoutVars>
          <dgm:hierBranch val="init"/>
        </dgm:presLayoutVars>
      </dgm:prSet>
      <dgm:spPr/>
    </dgm:pt>
    <dgm:pt modelId="{CDA9C5D1-DDE6-4036-9A54-62E0C0BEFF10}" type="pres">
      <dgm:prSet presAssocID="{53FC08A4-15C9-47A4-89B9-B2A46185AAB4}" presName="rootComposite" presStyleCnt="0"/>
      <dgm:spPr/>
    </dgm:pt>
    <dgm:pt modelId="{2D25BCC9-FD9C-4179-AC2D-470B1EE04CD7}" type="pres">
      <dgm:prSet presAssocID="{53FC08A4-15C9-47A4-89B9-B2A46185AAB4}" presName="rootText" presStyleLbl="node4" presStyleIdx="14" presStyleCnt="27">
        <dgm:presLayoutVars>
          <dgm:chPref val="3"/>
        </dgm:presLayoutVars>
      </dgm:prSet>
      <dgm:spPr/>
    </dgm:pt>
    <dgm:pt modelId="{787ED35A-EBAF-45A0-A41E-B2A98C1C68F9}" type="pres">
      <dgm:prSet presAssocID="{53FC08A4-15C9-47A4-89B9-B2A46185AAB4}" presName="rootConnector" presStyleLbl="node4" presStyleIdx="14" presStyleCnt="27"/>
      <dgm:spPr/>
    </dgm:pt>
    <dgm:pt modelId="{C7C0E356-7844-41D9-8FEF-83223A43FC8A}" type="pres">
      <dgm:prSet presAssocID="{53FC08A4-15C9-47A4-89B9-B2A46185AAB4}" presName="hierChild4" presStyleCnt="0"/>
      <dgm:spPr/>
    </dgm:pt>
    <dgm:pt modelId="{FBCECDD5-37F5-4959-B169-77BD89E551FD}" type="pres">
      <dgm:prSet presAssocID="{53FC08A4-15C9-47A4-89B9-B2A46185AAB4}" presName="hierChild5" presStyleCnt="0"/>
      <dgm:spPr/>
    </dgm:pt>
    <dgm:pt modelId="{1E91B055-015C-4882-A00A-638587287498}" type="pres">
      <dgm:prSet presAssocID="{7DFAB88D-F5B1-4085-8500-42EC160FA1F4}" presName="hierChild5" presStyleCnt="0"/>
      <dgm:spPr/>
    </dgm:pt>
    <dgm:pt modelId="{B01ADF89-E27F-4A46-AD72-F7A1657E7D70}" type="pres">
      <dgm:prSet presAssocID="{FF3C8F99-C202-43C3-A1F9-74B0313A2B32}" presName="Name35" presStyleLbl="parChTrans1D3" presStyleIdx="5" presStyleCnt="9"/>
      <dgm:spPr/>
    </dgm:pt>
    <dgm:pt modelId="{BAB8D9DF-41A6-4DB6-9CD2-CAEC69575131}" type="pres">
      <dgm:prSet presAssocID="{325A150E-53B9-4418-9204-C37793B7307B}" presName="hierRoot2" presStyleCnt="0">
        <dgm:presLayoutVars>
          <dgm:hierBranch val="init"/>
        </dgm:presLayoutVars>
      </dgm:prSet>
      <dgm:spPr/>
    </dgm:pt>
    <dgm:pt modelId="{D6541750-FF16-47EB-A251-FC11751DA465}" type="pres">
      <dgm:prSet presAssocID="{325A150E-53B9-4418-9204-C37793B7307B}" presName="rootComposite" presStyleCnt="0"/>
      <dgm:spPr/>
    </dgm:pt>
    <dgm:pt modelId="{320F22F4-3F89-49AB-ABDA-EDD29D2E73C4}" type="pres">
      <dgm:prSet presAssocID="{325A150E-53B9-4418-9204-C37793B7307B}" presName="rootText" presStyleLbl="node3" presStyleIdx="5" presStyleCnt="9">
        <dgm:presLayoutVars>
          <dgm:chPref val="3"/>
        </dgm:presLayoutVars>
      </dgm:prSet>
      <dgm:spPr/>
    </dgm:pt>
    <dgm:pt modelId="{9F58D8B7-0D5B-446B-B793-D44AE60E350A}" type="pres">
      <dgm:prSet presAssocID="{325A150E-53B9-4418-9204-C37793B7307B}" presName="rootConnector" presStyleLbl="node3" presStyleIdx="5" presStyleCnt="9"/>
      <dgm:spPr/>
    </dgm:pt>
    <dgm:pt modelId="{D9C4AA98-4B3B-4F89-8AC0-483F69C34A46}" type="pres">
      <dgm:prSet presAssocID="{325A150E-53B9-4418-9204-C37793B7307B}" presName="hierChild4" presStyleCnt="0"/>
      <dgm:spPr/>
    </dgm:pt>
    <dgm:pt modelId="{31359CB9-DBD1-4988-8F82-196EF84FBF39}" type="pres">
      <dgm:prSet presAssocID="{5DF2B357-3438-49D1-A871-5CC543B0EB9E}" presName="Name37" presStyleLbl="parChTrans1D4" presStyleIdx="15" presStyleCnt="27"/>
      <dgm:spPr/>
    </dgm:pt>
    <dgm:pt modelId="{CA8B518C-6F89-4814-9EE6-2379F6E5817C}" type="pres">
      <dgm:prSet presAssocID="{8547F882-8D5F-443C-8AF1-396366025A79}" presName="hierRoot2" presStyleCnt="0">
        <dgm:presLayoutVars>
          <dgm:hierBranch val="init"/>
        </dgm:presLayoutVars>
      </dgm:prSet>
      <dgm:spPr/>
    </dgm:pt>
    <dgm:pt modelId="{EE02020D-3683-4F2B-9B7E-1EA69D6AD6BE}" type="pres">
      <dgm:prSet presAssocID="{8547F882-8D5F-443C-8AF1-396366025A79}" presName="rootComposite" presStyleCnt="0"/>
      <dgm:spPr/>
    </dgm:pt>
    <dgm:pt modelId="{84A8A545-1395-4A30-A0DC-3436FF08074F}" type="pres">
      <dgm:prSet presAssocID="{8547F882-8D5F-443C-8AF1-396366025A79}" presName="rootText" presStyleLbl="node4" presStyleIdx="15" presStyleCnt="27">
        <dgm:presLayoutVars>
          <dgm:chPref val="3"/>
        </dgm:presLayoutVars>
      </dgm:prSet>
      <dgm:spPr/>
    </dgm:pt>
    <dgm:pt modelId="{C8542CCD-B2D2-45CB-8DE7-20301AD25C22}" type="pres">
      <dgm:prSet presAssocID="{8547F882-8D5F-443C-8AF1-396366025A79}" presName="rootConnector" presStyleLbl="node4" presStyleIdx="15" presStyleCnt="27"/>
      <dgm:spPr/>
    </dgm:pt>
    <dgm:pt modelId="{A7BA4BA3-33CA-43C1-8469-AC7EB4516893}" type="pres">
      <dgm:prSet presAssocID="{8547F882-8D5F-443C-8AF1-396366025A79}" presName="hierChild4" presStyleCnt="0"/>
      <dgm:spPr/>
    </dgm:pt>
    <dgm:pt modelId="{CACB9D4E-1537-4306-BBD6-033A4F368547}" type="pres">
      <dgm:prSet presAssocID="{8547F882-8D5F-443C-8AF1-396366025A79}" presName="hierChild5" presStyleCnt="0"/>
      <dgm:spPr/>
    </dgm:pt>
    <dgm:pt modelId="{09FC9131-236B-4B5A-935C-1346674584D9}" type="pres">
      <dgm:prSet presAssocID="{91DF2D98-BC02-4C74-931D-F75CE7C3766F}" presName="Name37" presStyleLbl="parChTrans1D4" presStyleIdx="16" presStyleCnt="27"/>
      <dgm:spPr/>
    </dgm:pt>
    <dgm:pt modelId="{2F9E2A84-BEF5-450D-B8A3-CF43171B6D23}" type="pres">
      <dgm:prSet presAssocID="{9A2CA2FB-D423-49FB-BDEB-5375D0019EC4}" presName="hierRoot2" presStyleCnt="0">
        <dgm:presLayoutVars>
          <dgm:hierBranch val="init"/>
        </dgm:presLayoutVars>
      </dgm:prSet>
      <dgm:spPr/>
    </dgm:pt>
    <dgm:pt modelId="{30315EB9-E647-4E84-BFDE-5698BF3BB5A7}" type="pres">
      <dgm:prSet presAssocID="{9A2CA2FB-D423-49FB-BDEB-5375D0019EC4}" presName="rootComposite" presStyleCnt="0"/>
      <dgm:spPr/>
    </dgm:pt>
    <dgm:pt modelId="{0BD99711-8369-4959-B973-3E330CA16755}" type="pres">
      <dgm:prSet presAssocID="{9A2CA2FB-D423-49FB-BDEB-5375D0019EC4}" presName="rootText" presStyleLbl="node4" presStyleIdx="16" presStyleCnt="27">
        <dgm:presLayoutVars>
          <dgm:chPref val="3"/>
        </dgm:presLayoutVars>
      </dgm:prSet>
      <dgm:spPr/>
    </dgm:pt>
    <dgm:pt modelId="{E12D9F5B-9496-4ED5-9BCB-8433BFDA97C0}" type="pres">
      <dgm:prSet presAssocID="{9A2CA2FB-D423-49FB-BDEB-5375D0019EC4}" presName="rootConnector" presStyleLbl="node4" presStyleIdx="16" presStyleCnt="27"/>
      <dgm:spPr/>
    </dgm:pt>
    <dgm:pt modelId="{EE331B02-3296-4680-9CDD-E10D8761B49E}" type="pres">
      <dgm:prSet presAssocID="{9A2CA2FB-D423-49FB-BDEB-5375D0019EC4}" presName="hierChild4" presStyleCnt="0"/>
      <dgm:spPr/>
    </dgm:pt>
    <dgm:pt modelId="{44C55855-B4E0-4FB5-A6EB-87F57E49142C}" type="pres">
      <dgm:prSet presAssocID="{9A2CA2FB-D423-49FB-BDEB-5375D0019EC4}" presName="hierChild5" presStyleCnt="0"/>
      <dgm:spPr/>
    </dgm:pt>
    <dgm:pt modelId="{83ACE695-1844-440D-8553-84CE4478754F}" type="pres">
      <dgm:prSet presAssocID="{595FD764-0F97-4F33-9796-BA2E3EF82A6F}" presName="Name37" presStyleLbl="parChTrans1D4" presStyleIdx="17" presStyleCnt="27"/>
      <dgm:spPr/>
    </dgm:pt>
    <dgm:pt modelId="{7DA6BCA3-4E69-4153-BCAA-8C7875581FB3}" type="pres">
      <dgm:prSet presAssocID="{7640487F-AED2-4029-88E3-7B009F67EF48}" presName="hierRoot2" presStyleCnt="0">
        <dgm:presLayoutVars>
          <dgm:hierBranch val="init"/>
        </dgm:presLayoutVars>
      </dgm:prSet>
      <dgm:spPr/>
    </dgm:pt>
    <dgm:pt modelId="{E0101626-1225-4055-BA8A-110FF484454B}" type="pres">
      <dgm:prSet presAssocID="{7640487F-AED2-4029-88E3-7B009F67EF48}" presName="rootComposite" presStyleCnt="0"/>
      <dgm:spPr/>
    </dgm:pt>
    <dgm:pt modelId="{5ADAB460-3B8C-45FC-93BE-F8EE1F840B0F}" type="pres">
      <dgm:prSet presAssocID="{7640487F-AED2-4029-88E3-7B009F67EF48}" presName="rootText" presStyleLbl="node4" presStyleIdx="17" presStyleCnt="27">
        <dgm:presLayoutVars>
          <dgm:chPref val="3"/>
        </dgm:presLayoutVars>
      </dgm:prSet>
      <dgm:spPr/>
    </dgm:pt>
    <dgm:pt modelId="{3FBE3508-CA19-410E-A605-CFEDEDDE8E4D}" type="pres">
      <dgm:prSet presAssocID="{7640487F-AED2-4029-88E3-7B009F67EF48}" presName="rootConnector" presStyleLbl="node4" presStyleIdx="17" presStyleCnt="27"/>
      <dgm:spPr/>
    </dgm:pt>
    <dgm:pt modelId="{45443098-5B4B-4E47-8D05-DDFE588C55FF}" type="pres">
      <dgm:prSet presAssocID="{7640487F-AED2-4029-88E3-7B009F67EF48}" presName="hierChild4" presStyleCnt="0"/>
      <dgm:spPr/>
    </dgm:pt>
    <dgm:pt modelId="{EF23D14F-B29C-4868-9F14-DD1857478FF4}" type="pres">
      <dgm:prSet presAssocID="{7640487F-AED2-4029-88E3-7B009F67EF48}" presName="hierChild5" presStyleCnt="0"/>
      <dgm:spPr/>
    </dgm:pt>
    <dgm:pt modelId="{E085EDE2-4862-4767-949A-B412BB844F7D}" type="pres">
      <dgm:prSet presAssocID="{325A150E-53B9-4418-9204-C37793B7307B}" presName="hierChild5" presStyleCnt="0"/>
      <dgm:spPr/>
    </dgm:pt>
    <dgm:pt modelId="{6B6A354D-C530-4B30-A451-9B61F4735C33}" type="pres">
      <dgm:prSet presAssocID="{5DC6BF41-A26A-4F36-9FC4-817DEF378020}" presName="hierChild5" presStyleCnt="0"/>
      <dgm:spPr/>
    </dgm:pt>
    <dgm:pt modelId="{86609CE2-6BB1-4ACF-919D-D89C5F28D389}" type="pres">
      <dgm:prSet presAssocID="{340B169F-2631-43B0-87FB-F916621BA3E2}" presName="Name37" presStyleLbl="parChTrans1D2" presStyleIdx="2" presStyleCnt="3"/>
      <dgm:spPr/>
    </dgm:pt>
    <dgm:pt modelId="{70FE7149-D385-4B0F-AE3E-93DCCAAD9FCA}" type="pres">
      <dgm:prSet presAssocID="{1926CDF7-60C1-4BDC-A432-E4A0F074AD46}" presName="hierRoot2" presStyleCnt="0">
        <dgm:presLayoutVars>
          <dgm:hierBranch/>
        </dgm:presLayoutVars>
      </dgm:prSet>
      <dgm:spPr/>
    </dgm:pt>
    <dgm:pt modelId="{B16BBEF2-9A5E-40AC-A86B-0A3069153BD4}" type="pres">
      <dgm:prSet presAssocID="{1926CDF7-60C1-4BDC-A432-E4A0F074AD46}" presName="rootComposite" presStyleCnt="0"/>
      <dgm:spPr/>
    </dgm:pt>
    <dgm:pt modelId="{85B67796-20C2-48E2-ABA0-248EF833B0EA}" type="pres">
      <dgm:prSet presAssocID="{1926CDF7-60C1-4BDC-A432-E4A0F074AD46}" presName="rootText" presStyleLbl="node2" presStyleIdx="2" presStyleCnt="3">
        <dgm:presLayoutVars>
          <dgm:chPref val="3"/>
        </dgm:presLayoutVars>
      </dgm:prSet>
      <dgm:spPr/>
    </dgm:pt>
    <dgm:pt modelId="{FCB3BDB2-EAB5-4663-9318-25909B90837C}" type="pres">
      <dgm:prSet presAssocID="{1926CDF7-60C1-4BDC-A432-E4A0F074AD46}" presName="rootConnector" presStyleLbl="node2" presStyleIdx="2" presStyleCnt="3"/>
      <dgm:spPr/>
    </dgm:pt>
    <dgm:pt modelId="{FCA77571-D03F-4734-8798-30ACBD446FCA}" type="pres">
      <dgm:prSet presAssocID="{1926CDF7-60C1-4BDC-A432-E4A0F074AD46}" presName="hierChild4" presStyleCnt="0"/>
      <dgm:spPr/>
    </dgm:pt>
    <dgm:pt modelId="{7E2E9781-12F0-4B41-BB3A-9D0209B01FA9}" type="pres">
      <dgm:prSet presAssocID="{B27DB548-01BE-4F85-B602-F99E36C51449}" presName="Name35" presStyleLbl="parChTrans1D3" presStyleIdx="6" presStyleCnt="9"/>
      <dgm:spPr/>
    </dgm:pt>
    <dgm:pt modelId="{AE20AF4B-B3B3-4B2D-9AAE-A5C88FBE0C69}" type="pres">
      <dgm:prSet presAssocID="{0EC539B8-4DE9-4E95-961A-41E263D9DB63}" presName="hierRoot2" presStyleCnt="0">
        <dgm:presLayoutVars>
          <dgm:hierBranch val="init"/>
        </dgm:presLayoutVars>
      </dgm:prSet>
      <dgm:spPr/>
    </dgm:pt>
    <dgm:pt modelId="{CCA44604-3629-4FD2-B51B-33CD0AE166C0}" type="pres">
      <dgm:prSet presAssocID="{0EC539B8-4DE9-4E95-961A-41E263D9DB63}" presName="rootComposite" presStyleCnt="0"/>
      <dgm:spPr/>
    </dgm:pt>
    <dgm:pt modelId="{2D6DEBA7-5E34-48D5-B90E-3A309635B670}" type="pres">
      <dgm:prSet presAssocID="{0EC539B8-4DE9-4E95-961A-41E263D9DB63}" presName="rootText" presStyleLbl="node3" presStyleIdx="6" presStyleCnt="9">
        <dgm:presLayoutVars>
          <dgm:chPref val="3"/>
        </dgm:presLayoutVars>
      </dgm:prSet>
      <dgm:spPr/>
    </dgm:pt>
    <dgm:pt modelId="{1D319758-E2E7-459A-9C3F-82F0F337B459}" type="pres">
      <dgm:prSet presAssocID="{0EC539B8-4DE9-4E95-961A-41E263D9DB63}" presName="rootConnector" presStyleLbl="node3" presStyleIdx="6" presStyleCnt="9"/>
      <dgm:spPr/>
    </dgm:pt>
    <dgm:pt modelId="{25CEB49C-9EFB-4EC6-906D-3D8772966C81}" type="pres">
      <dgm:prSet presAssocID="{0EC539B8-4DE9-4E95-961A-41E263D9DB63}" presName="hierChild4" presStyleCnt="0"/>
      <dgm:spPr/>
    </dgm:pt>
    <dgm:pt modelId="{7E3D3652-F245-43AC-806A-10D48155BA4B}" type="pres">
      <dgm:prSet presAssocID="{6F834997-E568-409D-895D-F02B557A468E}" presName="Name37" presStyleLbl="parChTrans1D4" presStyleIdx="18" presStyleCnt="27"/>
      <dgm:spPr/>
    </dgm:pt>
    <dgm:pt modelId="{84697911-54BE-478E-8620-03457773821A}" type="pres">
      <dgm:prSet presAssocID="{872ED829-C5F1-4FFF-BF08-47C2D2EB3468}" presName="hierRoot2" presStyleCnt="0">
        <dgm:presLayoutVars>
          <dgm:hierBranch val="init"/>
        </dgm:presLayoutVars>
      </dgm:prSet>
      <dgm:spPr/>
    </dgm:pt>
    <dgm:pt modelId="{5609D953-749B-4523-90A8-A8D37FA86A09}" type="pres">
      <dgm:prSet presAssocID="{872ED829-C5F1-4FFF-BF08-47C2D2EB3468}" presName="rootComposite" presStyleCnt="0"/>
      <dgm:spPr/>
    </dgm:pt>
    <dgm:pt modelId="{FBB295F4-23E9-47C1-B3F3-CA21BCA3BC64}" type="pres">
      <dgm:prSet presAssocID="{872ED829-C5F1-4FFF-BF08-47C2D2EB3468}" presName="rootText" presStyleLbl="node4" presStyleIdx="18" presStyleCnt="27">
        <dgm:presLayoutVars>
          <dgm:chPref val="3"/>
        </dgm:presLayoutVars>
      </dgm:prSet>
      <dgm:spPr/>
    </dgm:pt>
    <dgm:pt modelId="{B4233968-8F4C-4478-A1F4-BB98377D5E54}" type="pres">
      <dgm:prSet presAssocID="{872ED829-C5F1-4FFF-BF08-47C2D2EB3468}" presName="rootConnector" presStyleLbl="node4" presStyleIdx="18" presStyleCnt="27"/>
      <dgm:spPr/>
    </dgm:pt>
    <dgm:pt modelId="{6FB852F5-FAF1-4113-989C-04BC255AE209}" type="pres">
      <dgm:prSet presAssocID="{872ED829-C5F1-4FFF-BF08-47C2D2EB3468}" presName="hierChild4" presStyleCnt="0"/>
      <dgm:spPr/>
    </dgm:pt>
    <dgm:pt modelId="{93AD351E-6542-4923-9030-F359720BFA7A}" type="pres">
      <dgm:prSet presAssocID="{872ED829-C5F1-4FFF-BF08-47C2D2EB3468}" presName="hierChild5" presStyleCnt="0"/>
      <dgm:spPr/>
    </dgm:pt>
    <dgm:pt modelId="{1CCDF68E-267C-49B7-8216-50BB4DA7EAD6}" type="pres">
      <dgm:prSet presAssocID="{D9736100-1DD1-4BF7-BF2D-E532CB8D9E2A}" presName="Name37" presStyleLbl="parChTrans1D4" presStyleIdx="19" presStyleCnt="27"/>
      <dgm:spPr/>
    </dgm:pt>
    <dgm:pt modelId="{725CF483-E65A-485B-BA8B-B9DDD81618E4}" type="pres">
      <dgm:prSet presAssocID="{BC82CF2A-2D50-4F8F-A6BA-49A00DFE5017}" presName="hierRoot2" presStyleCnt="0">
        <dgm:presLayoutVars>
          <dgm:hierBranch val="init"/>
        </dgm:presLayoutVars>
      </dgm:prSet>
      <dgm:spPr/>
    </dgm:pt>
    <dgm:pt modelId="{AE8D8BB7-E3D6-45F4-87E0-00F4D68318C2}" type="pres">
      <dgm:prSet presAssocID="{BC82CF2A-2D50-4F8F-A6BA-49A00DFE5017}" presName="rootComposite" presStyleCnt="0"/>
      <dgm:spPr/>
    </dgm:pt>
    <dgm:pt modelId="{F6F178E9-43A1-405F-B960-EF0847BAFFF9}" type="pres">
      <dgm:prSet presAssocID="{BC82CF2A-2D50-4F8F-A6BA-49A00DFE5017}" presName="rootText" presStyleLbl="node4" presStyleIdx="19" presStyleCnt="27">
        <dgm:presLayoutVars>
          <dgm:chPref val="3"/>
        </dgm:presLayoutVars>
      </dgm:prSet>
      <dgm:spPr/>
    </dgm:pt>
    <dgm:pt modelId="{2D145CB1-FEA8-4FF9-8A68-78A374182C73}" type="pres">
      <dgm:prSet presAssocID="{BC82CF2A-2D50-4F8F-A6BA-49A00DFE5017}" presName="rootConnector" presStyleLbl="node4" presStyleIdx="19" presStyleCnt="27"/>
      <dgm:spPr/>
    </dgm:pt>
    <dgm:pt modelId="{3D6D63F7-AAE1-48F4-A24F-21BBB79FCEA9}" type="pres">
      <dgm:prSet presAssocID="{BC82CF2A-2D50-4F8F-A6BA-49A00DFE5017}" presName="hierChild4" presStyleCnt="0"/>
      <dgm:spPr/>
    </dgm:pt>
    <dgm:pt modelId="{29A8EE9E-93B5-480D-9D89-9071CFD2B864}" type="pres">
      <dgm:prSet presAssocID="{BC82CF2A-2D50-4F8F-A6BA-49A00DFE5017}" presName="hierChild5" presStyleCnt="0"/>
      <dgm:spPr/>
    </dgm:pt>
    <dgm:pt modelId="{48480025-D0FF-4799-8394-4DA96AF0CF31}" type="pres">
      <dgm:prSet presAssocID="{E8CCFDCD-C06F-4E7F-8DF7-E1941B2FAC29}" presName="Name37" presStyleLbl="parChTrans1D4" presStyleIdx="20" presStyleCnt="27"/>
      <dgm:spPr/>
    </dgm:pt>
    <dgm:pt modelId="{8F404A87-A829-44E3-B2BB-C0BD60CDF397}" type="pres">
      <dgm:prSet presAssocID="{CEADC0AE-C7DC-4CD0-A3A9-ADBF322EAC35}" presName="hierRoot2" presStyleCnt="0">
        <dgm:presLayoutVars>
          <dgm:hierBranch val="init"/>
        </dgm:presLayoutVars>
      </dgm:prSet>
      <dgm:spPr/>
    </dgm:pt>
    <dgm:pt modelId="{DA1B2548-F7E2-49E3-89FF-0B7BC65C271B}" type="pres">
      <dgm:prSet presAssocID="{CEADC0AE-C7DC-4CD0-A3A9-ADBF322EAC35}" presName="rootComposite" presStyleCnt="0"/>
      <dgm:spPr/>
    </dgm:pt>
    <dgm:pt modelId="{ABE9FC8E-C5CC-41B2-BE4F-2B7F8719E143}" type="pres">
      <dgm:prSet presAssocID="{CEADC0AE-C7DC-4CD0-A3A9-ADBF322EAC35}" presName="rootText" presStyleLbl="node4" presStyleIdx="20" presStyleCnt="27">
        <dgm:presLayoutVars>
          <dgm:chPref val="3"/>
        </dgm:presLayoutVars>
      </dgm:prSet>
      <dgm:spPr/>
    </dgm:pt>
    <dgm:pt modelId="{6B237302-878E-45C0-B7C8-9B63C322B02A}" type="pres">
      <dgm:prSet presAssocID="{CEADC0AE-C7DC-4CD0-A3A9-ADBF322EAC35}" presName="rootConnector" presStyleLbl="node4" presStyleIdx="20" presStyleCnt="27"/>
      <dgm:spPr/>
    </dgm:pt>
    <dgm:pt modelId="{C12A4972-DE91-447B-B4F5-DBDF0F58E3D3}" type="pres">
      <dgm:prSet presAssocID="{CEADC0AE-C7DC-4CD0-A3A9-ADBF322EAC35}" presName="hierChild4" presStyleCnt="0"/>
      <dgm:spPr/>
    </dgm:pt>
    <dgm:pt modelId="{2ACF2172-3B7D-40C8-A1F8-BC963EAF94D5}" type="pres">
      <dgm:prSet presAssocID="{CEADC0AE-C7DC-4CD0-A3A9-ADBF322EAC35}" presName="hierChild5" presStyleCnt="0"/>
      <dgm:spPr/>
    </dgm:pt>
    <dgm:pt modelId="{7D4625DD-CC6A-4BAB-BBE1-80D0AC3C50A0}" type="pres">
      <dgm:prSet presAssocID="{0EC539B8-4DE9-4E95-961A-41E263D9DB63}" presName="hierChild5" presStyleCnt="0"/>
      <dgm:spPr/>
    </dgm:pt>
    <dgm:pt modelId="{EEBDD890-4938-45DC-9E20-16EA541DCC29}" type="pres">
      <dgm:prSet presAssocID="{92429506-598E-4372-821D-A988F5BC8CF6}" presName="Name35" presStyleLbl="parChTrans1D3" presStyleIdx="7" presStyleCnt="9"/>
      <dgm:spPr/>
    </dgm:pt>
    <dgm:pt modelId="{8F8FE874-94D7-4386-A177-F10EB93285A8}" type="pres">
      <dgm:prSet presAssocID="{44BF5166-3933-4340-A2AA-5DB84DF2C764}" presName="hierRoot2" presStyleCnt="0">
        <dgm:presLayoutVars>
          <dgm:hierBranch val="init"/>
        </dgm:presLayoutVars>
      </dgm:prSet>
      <dgm:spPr/>
    </dgm:pt>
    <dgm:pt modelId="{94CB3342-0304-43DE-9BA6-874DD2782C89}" type="pres">
      <dgm:prSet presAssocID="{44BF5166-3933-4340-A2AA-5DB84DF2C764}" presName="rootComposite" presStyleCnt="0"/>
      <dgm:spPr/>
    </dgm:pt>
    <dgm:pt modelId="{EA1F9752-DC90-4557-B1A6-E8C8E77A5730}" type="pres">
      <dgm:prSet presAssocID="{44BF5166-3933-4340-A2AA-5DB84DF2C764}" presName="rootText" presStyleLbl="node3" presStyleIdx="7" presStyleCnt="9">
        <dgm:presLayoutVars>
          <dgm:chPref val="3"/>
        </dgm:presLayoutVars>
      </dgm:prSet>
      <dgm:spPr/>
    </dgm:pt>
    <dgm:pt modelId="{8BB4D729-11B0-4DE0-8757-A08F970C248A}" type="pres">
      <dgm:prSet presAssocID="{44BF5166-3933-4340-A2AA-5DB84DF2C764}" presName="rootConnector" presStyleLbl="node3" presStyleIdx="7" presStyleCnt="9"/>
      <dgm:spPr/>
    </dgm:pt>
    <dgm:pt modelId="{477C9BE6-A894-43F9-9B7F-3AC804776EC1}" type="pres">
      <dgm:prSet presAssocID="{44BF5166-3933-4340-A2AA-5DB84DF2C764}" presName="hierChild4" presStyleCnt="0"/>
      <dgm:spPr/>
    </dgm:pt>
    <dgm:pt modelId="{FA0439AF-E709-473A-BA72-B760D1D3D893}" type="pres">
      <dgm:prSet presAssocID="{4E114FCC-A79E-40B4-9F1A-076089979079}" presName="Name37" presStyleLbl="parChTrans1D4" presStyleIdx="21" presStyleCnt="27"/>
      <dgm:spPr/>
    </dgm:pt>
    <dgm:pt modelId="{DD856EB5-9E66-4A17-B9C9-8F973C3CF00A}" type="pres">
      <dgm:prSet presAssocID="{06D278DE-AAD0-46C8-9442-48E712498CDE}" presName="hierRoot2" presStyleCnt="0">
        <dgm:presLayoutVars>
          <dgm:hierBranch val="init"/>
        </dgm:presLayoutVars>
      </dgm:prSet>
      <dgm:spPr/>
    </dgm:pt>
    <dgm:pt modelId="{28A77536-8AB7-4B91-BF20-1D1B6999C4CD}" type="pres">
      <dgm:prSet presAssocID="{06D278DE-AAD0-46C8-9442-48E712498CDE}" presName="rootComposite" presStyleCnt="0"/>
      <dgm:spPr/>
    </dgm:pt>
    <dgm:pt modelId="{CC2A98E0-B19F-4E50-9F38-0D0A04EAA5B7}" type="pres">
      <dgm:prSet presAssocID="{06D278DE-AAD0-46C8-9442-48E712498CDE}" presName="rootText" presStyleLbl="node4" presStyleIdx="21" presStyleCnt="27">
        <dgm:presLayoutVars>
          <dgm:chPref val="3"/>
        </dgm:presLayoutVars>
      </dgm:prSet>
      <dgm:spPr/>
    </dgm:pt>
    <dgm:pt modelId="{95BC2B30-0DB9-4154-83AD-AF1A59C5C5FA}" type="pres">
      <dgm:prSet presAssocID="{06D278DE-AAD0-46C8-9442-48E712498CDE}" presName="rootConnector" presStyleLbl="node4" presStyleIdx="21" presStyleCnt="27"/>
      <dgm:spPr/>
    </dgm:pt>
    <dgm:pt modelId="{047C06B2-65B9-452D-AD44-703EF08DD6A5}" type="pres">
      <dgm:prSet presAssocID="{06D278DE-AAD0-46C8-9442-48E712498CDE}" presName="hierChild4" presStyleCnt="0"/>
      <dgm:spPr/>
    </dgm:pt>
    <dgm:pt modelId="{78C11D6E-02E5-47B3-B367-7998E0DC5D01}" type="pres">
      <dgm:prSet presAssocID="{06D278DE-AAD0-46C8-9442-48E712498CDE}" presName="hierChild5" presStyleCnt="0"/>
      <dgm:spPr/>
    </dgm:pt>
    <dgm:pt modelId="{4500B307-3F86-4C06-B0C2-A4734727D2DE}" type="pres">
      <dgm:prSet presAssocID="{A0E1132C-16ED-4448-B3C6-0E1825A4E1D0}" presName="Name37" presStyleLbl="parChTrans1D4" presStyleIdx="22" presStyleCnt="27"/>
      <dgm:spPr/>
    </dgm:pt>
    <dgm:pt modelId="{68D994C8-4716-4E34-A787-67E92B6AEFF8}" type="pres">
      <dgm:prSet presAssocID="{47C1A878-7F9B-4F53-A79E-0BB904E27966}" presName="hierRoot2" presStyleCnt="0">
        <dgm:presLayoutVars>
          <dgm:hierBranch val="init"/>
        </dgm:presLayoutVars>
      </dgm:prSet>
      <dgm:spPr/>
    </dgm:pt>
    <dgm:pt modelId="{AB5DAB2F-A828-427B-987E-2D9EE0758E2A}" type="pres">
      <dgm:prSet presAssocID="{47C1A878-7F9B-4F53-A79E-0BB904E27966}" presName="rootComposite" presStyleCnt="0"/>
      <dgm:spPr/>
    </dgm:pt>
    <dgm:pt modelId="{4F7BFD98-CC97-4AC2-A0E5-47A1391F2F4C}" type="pres">
      <dgm:prSet presAssocID="{47C1A878-7F9B-4F53-A79E-0BB904E27966}" presName="rootText" presStyleLbl="node4" presStyleIdx="22" presStyleCnt="27">
        <dgm:presLayoutVars>
          <dgm:chPref val="3"/>
        </dgm:presLayoutVars>
      </dgm:prSet>
      <dgm:spPr/>
    </dgm:pt>
    <dgm:pt modelId="{632DD9C9-A918-4870-B33D-4B944675D8EB}" type="pres">
      <dgm:prSet presAssocID="{47C1A878-7F9B-4F53-A79E-0BB904E27966}" presName="rootConnector" presStyleLbl="node4" presStyleIdx="22" presStyleCnt="27"/>
      <dgm:spPr/>
    </dgm:pt>
    <dgm:pt modelId="{A2C2F67B-F1EF-4442-9F35-DC35210C9A13}" type="pres">
      <dgm:prSet presAssocID="{47C1A878-7F9B-4F53-A79E-0BB904E27966}" presName="hierChild4" presStyleCnt="0"/>
      <dgm:spPr/>
    </dgm:pt>
    <dgm:pt modelId="{C862B09A-092D-487F-823B-AEFCADD2630E}" type="pres">
      <dgm:prSet presAssocID="{47C1A878-7F9B-4F53-A79E-0BB904E27966}" presName="hierChild5" presStyleCnt="0"/>
      <dgm:spPr/>
    </dgm:pt>
    <dgm:pt modelId="{72B96357-6E44-47D7-BE34-518054577C9B}" type="pres">
      <dgm:prSet presAssocID="{851CFC89-43D3-475A-ABB6-D270EBF3F529}" presName="Name37" presStyleLbl="parChTrans1D4" presStyleIdx="23" presStyleCnt="27"/>
      <dgm:spPr/>
    </dgm:pt>
    <dgm:pt modelId="{4CE6D744-1F08-45E5-98C4-524CB257F897}" type="pres">
      <dgm:prSet presAssocID="{42F18436-766C-49DD-8B61-CAA2976D878A}" presName="hierRoot2" presStyleCnt="0">
        <dgm:presLayoutVars>
          <dgm:hierBranch val="init"/>
        </dgm:presLayoutVars>
      </dgm:prSet>
      <dgm:spPr/>
    </dgm:pt>
    <dgm:pt modelId="{5BF2E21B-7E0F-4522-AAEA-0AD55C10095B}" type="pres">
      <dgm:prSet presAssocID="{42F18436-766C-49DD-8B61-CAA2976D878A}" presName="rootComposite" presStyleCnt="0"/>
      <dgm:spPr/>
    </dgm:pt>
    <dgm:pt modelId="{CB5127E2-F86A-44B3-9CBE-297EFB24B5FD}" type="pres">
      <dgm:prSet presAssocID="{42F18436-766C-49DD-8B61-CAA2976D878A}" presName="rootText" presStyleLbl="node4" presStyleIdx="23" presStyleCnt="27">
        <dgm:presLayoutVars>
          <dgm:chPref val="3"/>
        </dgm:presLayoutVars>
      </dgm:prSet>
      <dgm:spPr/>
    </dgm:pt>
    <dgm:pt modelId="{0006479D-5497-49EB-8266-F3CAB09D6083}" type="pres">
      <dgm:prSet presAssocID="{42F18436-766C-49DD-8B61-CAA2976D878A}" presName="rootConnector" presStyleLbl="node4" presStyleIdx="23" presStyleCnt="27"/>
      <dgm:spPr/>
    </dgm:pt>
    <dgm:pt modelId="{FAAA73FF-4F05-4354-BEF4-8B9353DF540C}" type="pres">
      <dgm:prSet presAssocID="{42F18436-766C-49DD-8B61-CAA2976D878A}" presName="hierChild4" presStyleCnt="0"/>
      <dgm:spPr/>
    </dgm:pt>
    <dgm:pt modelId="{A4D04546-D4CE-4123-B6B4-7DA5D7429250}" type="pres">
      <dgm:prSet presAssocID="{42F18436-766C-49DD-8B61-CAA2976D878A}" presName="hierChild5" presStyleCnt="0"/>
      <dgm:spPr/>
    </dgm:pt>
    <dgm:pt modelId="{5EE384EB-4CF1-4B17-9E6E-D42D950B9332}" type="pres">
      <dgm:prSet presAssocID="{44BF5166-3933-4340-A2AA-5DB84DF2C764}" presName="hierChild5" presStyleCnt="0"/>
      <dgm:spPr/>
    </dgm:pt>
    <dgm:pt modelId="{C99F0041-F1E7-4243-A26B-08AA5D859F12}" type="pres">
      <dgm:prSet presAssocID="{BA4B5CFD-1867-40F8-837A-461883D8060A}" presName="Name35" presStyleLbl="parChTrans1D3" presStyleIdx="8" presStyleCnt="9"/>
      <dgm:spPr/>
    </dgm:pt>
    <dgm:pt modelId="{1D084CEF-ABE0-4914-B4E0-593486495AF9}" type="pres">
      <dgm:prSet presAssocID="{64280921-338F-4867-84C9-D1F579848392}" presName="hierRoot2" presStyleCnt="0">
        <dgm:presLayoutVars>
          <dgm:hierBranch val="init"/>
        </dgm:presLayoutVars>
      </dgm:prSet>
      <dgm:spPr/>
    </dgm:pt>
    <dgm:pt modelId="{57CE9034-4C5C-4948-8A00-6DDEF936D041}" type="pres">
      <dgm:prSet presAssocID="{64280921-338F-4867-84C9-D1F579848392}" presName="rootComposite" presStyleCnt="0"/>
      <dgm:spPr/>
    </dgm:pt>
    <dgm:pt modelId="{D5A629F6-A2A2-4E9A-B026-7582B7B028B2}" type="pres">
      <dgm:prSet presAssocID="{64280921-338F-4867-84C9-D1F579848392}" presName="rootText" presStyleLbl="node3" presStyleIdx="8" presStyleCnt="9">
        <dgm:presLayoutVars>
          <dgm:chPref val="3"/>
        </dgm:presLayoutVars>
      </dgm:prSet>
      <dgm:spPr/>
    </dgm:pt>
    <dgm:pt modelId="{2770328C-5DB7-413A-AAE8-5979FF18E4DB}" type="pres">
      <dgm:prSet presAssocID="{64280921-338F-4867-84C9-D1F579848392}" presName="rootConnector" presStyleLbl="node3" presStyleIdx="8" presStyleCnt="9"/>
      <dgm:spPr/>
    </dgm:pt>
    <dgm:pt modelId="{FBAE23A0-4E5C-4A1A-8C70-02E0E2FA5C12}" type="pres">
      <dgm:prSet presAssocID="{64280921-338F-4867-84C9-D1F579848392}" presName="hierChild4" presStyleCnt="0"/>
      <dgm:spPr/>
    </dgm:pt>
    <dgm:pt modelId="{DEF2622E-9412-4943-8439-A2740A78ECFE}" type="pres">
      <dgm:prSet presAssocID="{2ED31036-3626-4C58-BEB2-C9F6EE844F29}" presName="Name37" presStyleLbl="parChTrans1D4" presStyleIdx="24" presStyleCnt="27"/>
      <dgm:spPr/>
    </dgm:pt>
    <dgm:pt modelId="{5380F15A-9347-495E-B72F-DBBF01F128E2}" type="pres">
      <dgm:prSet presAssocID="{D0F7386A-039A-4A34-929C-8AD6FAB859E4}" presName="hierRoot2" presStyleCnt="0">
        <dgm:presLayoutVars>
          <dgm:hierBranch val="init"/>
        </dgm:presLayoutVars>
      </dgm:prSet>
      <dgm:spPr/>
    </dgm:pt>
    <dgm:pt modelId="{21542E2B-77A4-40EA-B053-8B234E9EE87E}" type="pres">
      <dgm:prSet presAssocID="{D0F7386A-039A-4A34-929C-8AD6FAB859E4}" presName="rootComposite" presStyleCnt="0"/>
      <dgm:spPr/>
    </dgm:pt>
    <dgm:pt modelId="{0D08AAEB-7F3E-4DA5-A3BF-B006AE304341}" type="pres">
      <dgm:prSet presAssocID="{D0F7386A-039A-4A34-929C-8AD6FAB859E4}" presName="rootText" presStyleLbl="node4" presStyleIdx="24" presStyleCnt="27">
        <dgm:presLayoutVars>
          <dgm:chPref val="3"/>
        </dgm:presLayoutVars>
      </dgm:prSet>
      <dgm:spPr/>
    </dgm:pt>
    <dgm:pt modelId="{789E6FA3-693D-476F-B53F-67680EEA08F0}" type="pres">
      <dgm:prSet presAssocID="{D0F7386A-039A-4A34-929C-8AD6FAB859E4}" presName="rootConnector" presStyleLbl="node4" presStyleIdx="24" presStyleCnt="27"/>
      <dgm:spPr/>
    </dgm:pt>
    <dgm:pt modelId="{654A1A34-20BF-4031-B9F7-A4AF27BF0D71}" type="pres">
      <dgm:prSet presAssocID="{D0F7386A-039A-4A34-929C-8AD6FAB859E4}" presName="hierChild4" presStyleCnt="0"/>
      <dgm:spPr/>
    </dgm:pt>
    <dgm:pt modelId="{A7D3BB93-446C-4FF0-B023-0DCF38BA207E}" type="pres">
      <dgm:prSet presAssocID="{D0F7386A-039A-4A34-929C-8AD6FAB859E4}" presName="hierChild5" presStyleCnt="0"/>
      <dgm:spPr/>
    </dgm:pt>
    <dgm:pt modelId="{9EE21A2A-7121-4384-B25F-1D181AA4E81D}" type="pres">
      <dgm:prSet presAssocID="{7369E703-BA0A-4606-A73B-C71BF6E39744}" presName="Name37" presStyleLbl="parChTrans1D4" presStyleIdx="25" presStyleCnt="27"/>
      <dgm:spPr/>
    </dgm:pt>
    <dgm:pt modelId="{31CCE6D9-610A-40CD-99DC-FFC214691EFF}" type="pres">
      <dgm:prSet presAssocID="{F68BED2C-F2C3-4DCA-996C-F3F5895E38DF}" presName="hierRoot2" presStyleCnt="0">
        <dgm:presLayoutVars>
          <dgm:hierBranch val="init"/>
        </dgm:presLayoutVars>
      </dgm:prSet>
      <dgm:spPr/>
    </dgm:pt>
    <dgm:pt modelId="{47A65B1B-1734-4353-A79D-B2484063CB73}" type="pres">
      <dgm:prSet presAssocID="{F68BED2C-F2C3-4DCA-996C-F3F5895E38DF}" presName="rootComposite" presStyleCnt="0"/>
      <dgm:spPr/>
    </dgm:pt>
    <dgm:pt modelId="{A849E156-35A2-4BDF-A39E-EE7FC423C0BF}" type="pres">
      <dgm:prSet presAssocID="{F68BED2C-F2C3-4DCA-996C-F3F5895E38DF}" presName="rootText" presStyleLbl="node4" presStyleIdx="25" presStyleCnt="27">
        <dgm:presLayoutVars>
          <dgm:chPref val="3"/>
        </dgm:presLayoutVars>
      </dgm:prSet>
      <dgm:spPr/>
    </dgm:pt>
    <dgm:pt modelId="{35F307E9-C08A-4505-BCC0-205E01BFAC34}" type="pres">
      <dgm:prSet presAssocID="{F68BED2C-F2C3-4DCA-996C-F3F5895E38DF}" presName="rootConnector" presStyleLbl="node4" presStyleIdx="25" presStyleCnt="27"/>
      <dgm:spPr/>
    </dgm:pt>
    <dgm:pt modelId="{A8633D4E-C472-4D0C-B5A7-D3205290C651}" type="pres">
      <dgm:prSet presAssocID="{F68BED2C-F2C3-4DCA-996C-F3F5895E38DF}" presName="hierChild4" presStyleCnt="0"/>
      <dgm:spPr/>
    </dgm:pt>
    <dgm:pt modelId="{17856AF7-1C9B-43F3-861B-55DDA582324A}" type="pres">
      <dgm:prSet presAssocID="{F68BED2C-F2C3-4DCA-996C-F3F5895E38DF}" presName="hierChild5" presStyleCnt="0"/>
      <dgm:spPr/>
    </dgm:pt>
    <dgm:pt modelId="{6A5D50C4-1D35-493B-B1E5-786647F81160}" type="pres">
      <dgm:prSet presAssocID="{5E33DD94-F73B-4309-BEF7-96BB7F655C4C}" presName="Name37" presStyleLbl="parChTrans1D4" presStyleIdx="26" presStyleCnt="27"/>
      <dgm:spPr/>
    </dgm:pt>
    <dgm:pt modelId="{56126F46-5DBB-49BE-9149-8C0B7499D331}" type="pres">
      <dgm:prSet presAssocID="{8B884FC0-5F37-4D16-8359-7656EC176391}" presName="hierRoot2" presStyleCnt="0">
        <dgm:presLayoutVars>
          <dgm:hierBranch val="init"/>
        </dgm:presLayoutVars>
      </dgm:prSet>
      <dgm:spPr/>
    </dgm:pt>
    <dgm:pt modelId="{62846B9A-B610-4276-8D2D-D00EC69BB656}" type="pres">
      <dgm:prSet presAssocID="{8B884FC0-5F37-4D16-8359-7656EC176391}" presName="rootComposite" presStyleCnt="0"/>
      <dgm:spPr/>
    </dgm:pt>
    <dgm:pt modelId="{A2CAE4BC-CA00-43E3-851D-DC4B3AF4D7AA}" type="pres">
      <dgm:prSet presAssocID="{8B884FC0-5F37-4D16-8359-7656EC176391}" presName="rootText" presStyleLbl="node4" presStyleIdx="26" presStyleCnt="27">
        <dgm:presLayoutVars>
          <dgm:chPref val="3"/>
        </dgm:presLayoutVars>
      </dgm:prSet>
      <dgm:spPr/>
    </dgm:pt>
    <dgm:pt modelId="{37651BD0-0C78-45D3-8AE2-18BBB8D3550A}" type="pres">
      <dgm:prSet presAssocID="{8B884FC0-5F37-4D16-8359-7656EC176391}" presName="rootConnector" presStyleLbl="node4" presStyleIdx="26" presStyleCnt="27"/>
      <dgm:spPr/>
    </dgm:pt>
    <dgm:pt modelId="{D7733CB9-ECF9-4872-86C7-DFACEB96BEFA}" type="pres">
      <dgm:prSet presAssocID="{8B884FC0-5F37-4D16-8359-7656EC176391}" presName="hierChild4" presStyleCnt="0"/>
      <dgm:spPr/>
    </dgm:pt>
    <dgm:pt modelId="{660198FE-DD43-4EE6-8A89-BA3115631677}" type="pres">
      <dgm:prSet presAssocID="{8B884FC0-5F37-4D16-8359-7656EC176391}" presName="hierChild5" presStyleCnt="0"/>
      <dgm:spPr/>
    </dgm:pt>
    <dgm:pt modelId="{DA78606E-D2AB-48EE-AA01-35BF90870C5B}" type="pres">
      <dgm:prSet presAssocID="{64280921-338F-4867-84C9-D1F579848392}" presName="hierChild5" presStyleCnt="0"/>
      <dgm:spPr/>
    </dgm:pt>
    <dgm:pt modelId="{232B612C-6183-43AC-A385-A07C01311462}" type="pres">
      <dgm:prSet presAssocID="{1926CDF7-60C1-4BDC-A432-E4A0F074AD46}" presName="hierChild5" presStyleCnt="0"/>
      <dgm:spPr/>
    </dgm:pt>
    <dgm:pt modelId="{2B7A4C1A-076B-46DF-A04D-99C6F599BD90}" type="pres">
      <dgm:prSet presAssocID="{5FB713B6-1641-4102-9AFD-DA34BCE97C2D}" presName="hierChild3" presStyleCnt="0"/>
      <dgm:spPr/>
    </dgm:pt>
  </dgm:ptLst>
  <dgm:cxnLst>
    <dgm:cxn modelId="{CA5DD700-C25F-446B-A9E2-9D8AD4985D57}" type="presOf" srcId="{BB6C7DAF-1F07-4604-869B-3BA84E4B3329}" destId="{E5FE4DAB-D49C-480C-B9C8-00502F673DD5}" srcOrd="0" destOrd="0" presId="urn:microsoft.com/office/officeart/2005/8/layout/orgChart1"/>
    <dgm:cxn modelId="{A5D50401-BC11-42E3-8A4F-E79994DF9036}" srcId="{1926CDF7-60C1-4BDC-A432-E4A0F074AD46}" destId="{64280921-338F-4867-84C9-D1F579848392}" srcOrd="2" destOrd="0" parTransId="{BA4B5CFD-1867-40F8-837A-461883D8060A}" sibTransId="{D90FCA9F-DAAC-462A-9818-847201F4417B}"/>
    <dgm:cxn modelId="{9488F102-6755-462D-BCBF-FAEE4C820570}" type="presOf" srcId="{635E68BD-BE36-4FF9-81EF-BB8B4CB6BB48}" destId="{3A6FBCF7-6FF6-4B5A-9FF9-EB528D37F0EA}" srcOrd="0" destOrd="0" presId="urn:microsoft.com/office/officeart/2005/8/layout/orgChart1"/>
    <dgm:cxn modelId="{67836D03-45B0-459C-9B1C-9FE9F3F7C1A4}" type="presOf" srcId="{DAC607BA-0AB3-47E8-A550-B2EAA8AC3B88}" destId="{86539896-8228-4F4E-9CF0-8B437541B6B3}" srcOrd="0" destOrd="0" presId="urn:microsoft.com/office/officeart/2005/8/layout/orgChart1"/>
    <dgm:cxn modelId="{C5167803-48BF-4268-B7D8-6E419A8E26AA}" type="presOf" srcId="{64280921-338F-4867-84C9-D1F579848392}" destId="{D5A629F6-A2A2-4E9A-B026-7582B7B028B2}" srcOrd="0" destOrd="0" presId="urn:microsoft.com/office/officeart/2005/8/layout/orgChart1"/>
    <dgm:cxn modelId="{F7769806-0F00-4623-8DB9-7B1F2BA0AEE3}" type="presOf" srcId="{7CC07D62-8904-49BB-B550-8D2B5772623E}" destId="{3962EB4E-AB89-4DAB-A9BA-DDE4B9A2430E}" srcOrd="1" destOrd="0" presId="urn:microsoft.com/office/officeart/2005/8/layout/orgChart1"/>
    <dgm:cxn modelId="{C3CEA107-BF26-4003-91D3-526E646FCC6A}" type="presOf" srcId="{872ED829-C5F1-4FFF-BF08-47C2D2EB3468}" destId="{FBB295F4-23E9-47C1-B3F3-CA21BCA3BC64}" srcOrd="0" destOrd="0" presId="urn:microsoft.com/office/officeart/2005/8/layout/orgChart1"/>
    <dgm:cxn modelId="{08AA1308-4660-4501-B2FF-4B41102DF9BD}" srcId="{31644A7C-B627-4D4A-80BC-FE5CCF3155F6}" destId="{91E26DCE-A8B0-4C05-83B5-C0AC8CF707D9}" srcOrd="2" destOrd="0" parTransId="{B56F6556-AA0C-4265-A000-A158E83CF20C}" sibTransId="{C330293D-F737-4B65-B0A1-DA95254C7353}"/>
    <dgm:cxn modelId="{B9D17B0C-A0C4-4571-A099-0E9B355F2C10}" type="presOf" srcId="{A0E1132C-16ED-4448-B3C6-0E1825A4E1D0}" destId="{4500B307-3F86-4C06-B0C2-A4734727D2DE}" srcOrd="0" destOrd="0" presId="urn:microsoft.com/office/officeart/2005/8/layout/orgChart1"/>
    <dgm:cxn modelId="{F57A5D10-8B87-48CB-80D3-B4D155CC0392}" srcId="{2C4A3753-C572-4CE8-BB57-2C63EAB820C0}" destId="{BB9C8C9F-43A5-463A-9CE4-ADAEFEEEAECF}" srcOrd="2" destOrd="0" parTransId="{80A39D01-AA77-4944-AFAC-C0A137361C01}" sibTransId="{EF441F1C-B2AC-4269-8C6B-75F06A26C2DB}"/>
    <dgm:cxn modelId="{787C0713-F4B7-439A-ABD9-1F27EDEF69A6}" type="presOf" srcId="{DDC0469C-3E2B-4DFA-9455-3F7E8F18B4C9}" destId="{85FC8AA9-3A38-452B-9FD5-8516761D6457}" srcOrd="1" destOrd="0" presId="urn:microsoft.com/office/officeart/2005/8/layout/orgChart1"/>
    <dgm:cxn modelId="{12E03113-FF36-4FA3-96D6-D057DF178E10}" srcId="{0EC539B8-4DE9-4E95-961A-41E263D9DB63}" destId="{CEADC0AE-C7DC-4CD0-A3A9-ADBF322EAC35}" srcOrd="2" destOrd="0" parTransId="{E8CCFDCD-C06F-4E7F-8DF7-E1941B2FAC29}" sibTransId="{1ECDB890-2B70-48A7-9EE1-E3F50BF78A91}"/>
    <dgm:cxn modelId="{7BF3FB13-91F1-4B1E-97B7-1FA8E4889615}" type="presOf" srcId="{0C720EDB-F8EE-4BD6-95D8-5EB34AB72059}" destId="{E8ABB021-BD0D-414F-A238-8AF79542258A}" srcOrd="0" destOrd="0" presId="urn:microsoft.com/office/officeart/2005/8/layout/orgChart1"/>
    <dgm:cxn modelId="{A7F7DF14-43F3-491B-8777-311E250276AD}" type="presOf" srcId="{91E26DCE-A8B0-4C05-83B5-C0AC8CF707D9}" destId="{81BFD527-91E8-46B2-96D8-D1F1B2382DC7}" srcOrd="1" destOrd="0" presId="urn:microsoft.com/office/officeart/2005/8/layout/orgChart1"/>
    <dgm:cxn modelId="{EAE5F814-D588-42BD-8D9D-5E36F257C4FF}" srcId="{44BF5166-3933-4340-A2AA-5DB84DF2C764}" destId="{47C1A878-7F9B-4F53-A79E-0BB904E27966}" srcOrd="1" destOrd="0" parTransId="{A0E1132C-16ED-4448-B3C6-0E1825A4E1D0}" sibTransId="{A8D9A49F-AECC-4972-A88E-17DCEDD4E640}"/>
    <dgm:cxn modelId="{353FFA14-DF68-4D75-88A0-6B27ADC8E4C8}" type="presOf" srcId="{64280921-338F-4867-84C9-D1F579848392}" destId="{2770328C-5DB7-413A-AAE8-5979FF18E4DB}" srcOrd="1" destOrd="0" presId="urn:microsoft.com/office/officeart/2005/8/layout/orgChart1"/>
    <dgm:cxn modelId="{FB2D1815-F79E-4416-A5DA-4CCE6BD019C6}" srcId="{1926CDF7-60C1-4BDC-A432-E4A0F074AD46}" destId="{44BF5166-3933-4340-A2AA-5DB84DF2C764}" srcOrd="1" destOrd="0" parTransId="{92429506-598E-4372-821D-A988F5BC8CF6}" sibTransId="{1EE44426-7134-47EE-BF1C-47CA4494C9DB}"/>
    <dgm:cxn modelId="{540B3315-766D-4029-8794-F2E76A8A7DDB}" type="presOf" srcId="{7DFAB88D-F5B1-4085-8500-42EC160FA1F4}" destId="{32373F05-8672-46F3-AABF-7CAFC0D70D1C}" srcOrd="1" destOrd="0" presId="urn:microsoft.com/office/officeart/2005/8/layout/orgChart1"/>
    <dgm:cxn modelId="{46FF4B16-D246-4B19-AE2F-62E9460E25BD}" srcId="{F0B0C12A-6BCB-4620-9F10-A5E685D253A9}" destId="{5FB713B6-1641-4102-9AFD-DA34BCE97C2D}" srcOrd="0" destOrd="0" parTransId="{5804C610-8B5E-45E7-B724-B498CB68E0F4}" sibTransId="{76FCD5AF-9923-42FD-8B0B-6AB68B43F14C}"/>
    <dgm:cxn modelId="{A8A78A1B-ADB3-44BD-87EA-D66B7605F7FA}" type="presOf" srcId="{F0438328-8640-4EB7-B60D-B52670A39DBC}" destId="{2D8D8518-690C-4236-B30F-9D4735585CAC}" srcOrd="0" destOrd="0" presId="urn:microsoft.com/office/officeart/2005/8/layout/orgChart1"/>
    <dgm:cxn modelId="{1277391E-FA13-4966-8BBB-99AD97408954}" type="presOf" srcId="{F8C24C7E-500C-4C0F-8579-1B45355F2C95}" destId="{549FE26F-9029-4E49-8697-126C6DBE966C}" srcOrd="0" destOrd="0" presId="urn:microsoft.com/office/officeart/2005/8/layout/orgChart1"/>
    <dgm:cxn modelId="{F678CF20-2C16-41E2-92F4-C0C29E336AE8}" srcId="{325A150E-53B9-4418-9204-C37793B7307B}" destId="{7640487F-AED2-4029-88E3-7B009F67EF48}" srcOrd="2" destOrd="0" parTransId="{595FD764-0F97-4F33-9796-BA2E3EF82A6F}" sibTransId="{1F631CE9-3C44-471E-8EAD-0464B8660AB5}"/>
    <dgm:cxn modelId="{6B607327-7D2B-4B16-AF7E-549912DE37C2}" srcId="{BB6C7DAF-1F07-4604-869B-3BA84E4B3329}" destId="{E0A93414-B2CA-419C-B6E4-2B8E436C5EFC}" srcOrd="2" destOrd="0" parTransId="{3B27687D-B636-4A0B-8F19-A6A1BA272B4D}" sibTransId="{C80C00CB-FB60-4876-9C43-DD231E733DC7}"/>
    <dgm:cxn modelId="{1D162529-91F8-44E2-823A-78824580DA4A}" type="presOf" srcId="{91DF2D98-BC02-4C74-931D-F75CE7C3766F}" destId="{09FC9131-236B-4B5A-935C-1346674584D9}" srcOrd="0" destOrd="0" presId="urn:microsoft.com/office/officeart/2005/8/layout/orgChart1"/>
    <dgm:cxn modelId="{92269C2B-E6D9-4911-B70B-A8D6D5847186}" srcId="{31644A7C-B627-4D4A-80BC-FE5CCF3155F6}" destId="{0C720EDB-F8EE-4BD6-95D8-5EB34AB72059}" srcOrd="0" destOrd="0" parTransId="{472D6AA6-E9C0-403E-BB9B-BBB759E2C9BE}" sibTransId="{3CBEF1C8-8207-46CB-98A4-C678DC6E291D}"/>
    <dgm:cxn modelId="{DA6B0A2C-AAB5-410D-9E91-95CCA7F0A8D8}" type="presOf" srcId="{C92F1C00-151E-47C9-8DDB-62A96C011806}" destId="{CDF35163-B242-416A-9A79-79E0662B6D89}" srcOrd="0" destOrd="0" presId="urn:microsoft.com/office/officeart/2005/8/layout/orgChart1"/>
    <dgm:cxn modelId="{2CAB352E-0D3E-4CD2-900F-22FC621D221E}" srcId="{5DC6BF41-A26A-4F36-9FC4-817DEF378020}" destId="{325A150E-53B9-4418-9204-C37793B7307B}" srcOrd="2" destOrd="0" parTransId="{FF3C8F99-C202-43C3-A1F9-74B0313A2B32}" sibTransId="{9554C8D0-3464-42C1-A755-443D3040C078}"/>
    <dgm:cxn modelId="{BFC00D35-BB35-4781-8283-FEADC8F36762}" type="presOf" srcId="{F0B0C12A-6BCB-4620-9F10-A5E685D253A9}" destId="{2A9B0EC4-5CB8-4CFD-8CF5-9B4156118BA0}" srcOrd="0" destOrd="0" presId="urn:microsoft.com/office/officeart/2005/8/layout/orgChart1"/>
    <dgm:cxn modelId="{5154C436-32FC-44B2-B2E9-8941543DABE9}" type="presOf" srcId="{E0A93414-B2CA-419C-B6E4-2B8E436C5EFC}" destId="{909E0E0E-33C2-4A69-93A6-2558A3ED5C3A}" srcOrd="1" destOrd="0" presId="urn:microsoft.com/office/officeart/2005/8/layout/orgChart1"/>
    <dgm:cxn modelId="{F128B138-8F8F-4F33-88DC-3EE1C023CBD6}" type="presOf" srcId="{55250D2C-2F93-46EB-BEAA-3EEC580078AE}" destId="{8D054046-84A7-44DB-8C6E-D2CBEF77A74E}" srcOrd="0" destOrd="0" presId="urn:microsoft.com/office/officeart/2005/8/layout/orgChart1"/>
    <dgm:cxn modelId="{2422363D-3CA2-485B-AB57-411BD5B05E4B}" type="presOf" srcId="{E0A93414-B2CA-419C-B6E4-2B8E436C5EFC}" destId="{00547B80-4614-49BA-9F24-F47E4B8211F4}" srcOrd="0" destOrd="0" presId="urn:microsoft.com/office/officeart/2005/8/layout/orgChart1"/>
    <dgm:cxn modelId="{AF0EFA40-B2AB-4D80-BB4C-D02B88C5F771}" type="presOf" srcId="{BC82CF2A-2D50-4F8F-A6BA-49A00DFE5017}" destId="{F6F178E9-43A1-405F-B960-EF0847BAFFF9}" srcOrd="0" destOrd="0" presId="urn:microsoft.com/office/officeart/2005/8/layout/orgChart1"/>
    <dgm:cxn modelId="{DDAA435C-6483-43FB-9815-A738B2A33185}" type="presOf" srcId="{F68BED2C-F2C3-4DCA-996C-F3F5895E38DF}" destId="{35F307E9-C08A-4505-BCC0-205E01BFAC34}" srcOrd="1" destOrd="0" presId="urn:microsoft.com/office/officeart/2005/8/layout/orgChart1"/>
    <dgm:cxn modelId="{2CF1F35C-D61D-4B39-A97A-213A85970667}" type="presOf" srcId="{91E26DCE-A8B0-4C05-83B5-C0AC8CF707D9}" destId="{D2EDEA3E-B423-47D6-9AF0-E6E3121B050C}" srcOrd="0" destOrd="0" presId="urn:microsoft.com/office/officeart/2005/8/layout/orgChart1"/>
    <dgm:cxn modelId="{3BD9195F-060A-4037-98D8-EF190B74D59F}" srcId="{64280921-338F-4867-84C9-D1F579848392}" destId="{F68BED2C-F2C3-4DCA-996C-F3F5895E38DF}" srcOrd="1" destOrd="0" parTransId="{7369E703-BA0A-4606-A73B-C71BF6E39744}" sibTransId="{6DA91425-2548-49BC-80A0-DF4B25D672E8}"/>
    <dgm:cxn modelId="{51833060-42F7-4C68-8AB5-C99A645F77A5}" srcId="{44BF5166-3933-4340-A2AA-5DB84DF2C764}" destId="{06D278DE-AAD0-46C8-9442-48E712498CDE}" srcOrd="0" destOrd="0" parTransId="{4E114FCC-A79E-40B4-9F1A-076089979079}" sibTransId="{6FC7D278-A60E-4C6A-97E7-30BFFF8467DD}"/>
    <dgm:cxn modelId="{3D32B260-5FB0-4F84-8563-085FD0EE46B9}" srcId="{5DC6BF41-A26A-4F36-9FC4-817DEF378020}" destId="{2C4A3753-C572-4CE8-BB57-2C63EAB820C0}" srcOrd="0" destOrd="0" parTransId="{DC295C28-E3D0-466A-8A83-C879C183D366}" sibTransId="{3A52779B-3A02-4D11-B1C6-6AF975283A1B}"/>
    <dgm:cxn modelId="{EE0A0642-EE20-4861-8F46-258BACA611A8}" type="presOf" srcId="{47C1A878-7F9B-4F53-A79E-0BB904E27966}" destId="{632DD9C9-A918-4870-B33D-4B944675D8EB}" srcOrd="1" destOrd="0" presId="urn:microsoft.com/office/officeart/2005/8/layout/orgChart1"/>
    <dgm:cxn modelId="{DAD82962-1353-4CFA-B517-7B81BE13153B}" type="presOf" srcId="{6A416DE3-0B8C-45AF-B5CA-3B64F8A34E0D}" destId="{EFFAA906-0242-4A17-AE68-52E536A39622}" srcOrd="0" destOrd="0" presId="urn:microsoft.com/office/officeart/2005/8/layout/orgChart1"/>
    <dgm:cxn modelId="{18965442-4021-4D8E-9C26-9A5B004FFF96}" type="presOf" srcId="{E8CCFDCD-C06F-4E7F-8DF7-E1941B2FAC29}" destId="{48480025-D0FF-4799-8394-4DA96AF0CF31}" srcOrd="0" destOrd="0" presId="urn:microsoft.com/office/officeart/2005/8/layout/orgChart1"/>
    <dgm:cxn modelId="{C7601265-574D-4917-96D3-BC24E448D0D6}" type="presOf" srcId="{41A0BCF0-43BC-4D05-8A6B-36755EC88D1C}" destId="{E664F401-AE0E-4A95-9E53-08905372649D}" srcOrd="0" destOrd="0" presId="urn:microsoft.com/office/officeart/2005/8/layout/orgChart1"/>
    <dgm:cxn modelId="{2B594A45-46FC-44FB-B111-60DE2901D3E8}" srcId="{325A150E-53B9-4418-9204-C37793B7307B}" destId="{9A2CA2FB-D423-49FB-BDEB-5375D0019EC4}" srcOrd="1" destOrd="0" parTransId="{91DF2D98-BC02-4C74-931D-F75CE7C3766F}" sibTransId="{5CC5AA4F-9DF7-419D-8144-2201CDBA5894}"/>
    <dgm:cxn modelId="{31404C46-DA32-400A-879A-8AF02C483218}" srcId="{5BAC4292-2AB1-469A-8C3F-2FF4DE364E9A}" destId="{F8C24C7E-500C-4C0F-8579-1B45355F2C95}" srcOrd="1" destOrd="0" parTransId="{43CB3A21-01FD-4CE5-8329-28B3CC1DE747}" sibTransId="{99B06DCC-F6F9-405E-850A-58BA90EBEE2E}"/>
    <dgm:cxn modelId="{62B59A47-3EDA-4EA3-919D-147E0A814567}" srcId="{5DC6BF41-A26A-4F36-9FC4-817DEF378020}" destId="{7DFAB88D-F5B1-4085-8500-42EC160FA1F4}" srcOrd="1" destOrd="0" parTransId="{6A567E0B-0DEF-4667-960A-31E4B099BD7B}" sibTransId="{7CB2E351-C619-452D-BA7D-07DA28351C7E}"/>
    <dgm:cxn modelId="{B3E1A547-984F-4DA5-B6C6-29F416D19A03}" type="presOf" srcId="{D0F7386A-039A-4A34-929C-8AD6FAB859E4}" destId="{789E6FA3-693D-476F-B53F-67680EEA08F0}" srcOrd="1" destOrd="0" presId="urn:microsoft.com/office/officeart/2005/8/layout/orgChart1"/>
    <dgm:cxn modelId="{B396D667-A43A-4E95-9E27-33B731115838}" srcId="{BB6C7DAF-1F07-4604-869B-3BA84E4B3329}" destId="{5BAC4292-2AB1-469A-8C3F-2FF4DE364E9A}" srcOrd="1" destOrd="0" parTransId="{F6CF1C44-3196-4692-976E-0A8BDD7783B1}" sibTransId="{2071E2CF-47B3-44BC-AC4B-36316468D678}"/>
    <dgm:cxn modelId="{BFA71D48-DC9F-4A7F-9889-0CB52C4F9923}" type="presOf" srcId="{0EC539B8-4DE9-4E95-961A-41E263D9DB63}" destId="{1D319758-E2E7-459A-9C3F-82F0F337B459}" srcOrd="1" destOrd="0" presId="urn:microsoft.com/office/officeart/2005/8/layout/orgChart1"/>
    <dgm:cxn modelId="{D39CA248-873A-4752-8420-38A5D8C66996}" type="presOf" srcId="{494BC7DB-FE5D-48C1-8714-B7E00BD94766}" destId="{F18A6250-5EDA-441E-A7B0-1FF3495B3111}" srcOrd="0" destOrd="0" presId="urn:microsoft.com/office/officeart/2005/8/layout/orgChart1"/>
    <dgm:cxn modelId="{682B6769-9F6D-44BC-AA37-A33AE4256C87}" type="presOf" srcId="{B56F6556-AA0C-4265-A000-A158E83CF20C}" destId="{F248159D-044F-4C28-9E06-ABBF2857F3F8}" srcOrd="0" destOrd="0" presId="urn:microsoft.com/office/officeart/2005/8/layout/orgChart1"/>
    <dgm:cxn modelId="{4BA96E69-1C83-4300-9025-339A30D554BD}" type="presOf" srcId="{BB6C7DAF-1F07-4604-869B-3BA84E4B3329}" destId="{0714A7ED-24CF-453D-888C-C32BEA2A3D9C}" srcOrd="1" destOrd="0" presId="urn:microsoft.com/office/officeart/2005/8/layout/orgChart1"/>
    <dgm:cxn modelId="{7349184A-1F7A-49F7-B5D1-6D2A9BA9C3C6}" type="presOf" srcId="{53FC08A4-15C9-47A4-89B9-B2A46185AAB4}" destId="{2D25BCC9-FD9C-4179-AC2D-470B1EE04CD7}" srcOrd="0" destOrd="0" presId="urn:microsoft.com/office/officeart/2005/8/layout/orgChart1"/>
    <dgm:cxn modelId="{A3B6636A-7796-49E2-8583-B498EDDF5574}" type="presOf" srcId="{44BF5166-3933-4340-A2AA-5DB84DF2C764}" destId="{8BB4D729-11B0-4DE0-8757-A08F970C248A}" srcOrd="1" destOrd="0" presId="urn:microsoft.com/office/officeart/2005/8/layout/orgChart1"/>
    <dgm:cxn modelId="{6FE4986A-EA36-41E1-A8E0-CCF5D6D18FE4}" type="presOf" srcId="{5DF2B357-3438-49D1-A871-5CC543B0EB9E}" destId="{31359CB9-DBD1-4988-8F82-196EF84FBF39}" srcOrd="0" destOrd="0" presId="urn:microsoft.com/office/officeart/2005/8/layout/orgChart1"/>
    <dgm:cxn modelId="{EE709C4A-8D5F-4D15-B674-4788981A238B}" srcId="{5FB713B6-1641-4102-9AFD-DA34BCE97C2D}" destId="{BB6C7DAF-1F07-4604-869B-3BA84E4B3329}" srcOrd="0" destOrd="0" parTransId="{8B087CFF-C730-43FF-BE30-506CCA923674}" sibTransId="{DE2F0293-03CF-41B3-A9FF-4CE2D150FB0F}"/>
    <dgm:cxn modelId="{43700F4B-04FF-4BD7-8D05-8F9E436C8F3B}" type="presOf" srcId="{D0F7386A-039A-4A34-929C-8AD6FAB859E4}" destId="{0D08AAEB-7F3E-4DA5-A3BF-B006AE304341}" srcOrd="0" destOrd="0" presId="urn:microsoft.com/office/officeart/2005/8/layout/orgChart1"/>
    <dgm:cxn modelId="{B76B324B-0059-49B9-A987-5F7F6A9A6383}" type="presOf" srcId="{1926CDF7-60C1-4BDC-A432-E4A0F074AD46}" destId="{FCB3BDB2-EAB5-4663-9318-25909B90837C}" srcOrd="1" destOrd="0" presId="urn:microsoft.com/office/officeart/2005/8/layout/orgChart1"/>
    <dgm:cxn modelId="{0D83404B-BBE2-49EA-B831-5354D25CA1BC}" srcId="{7DFAB88D-F5B1-4085-8500-42EC160FA1F4}" destId="{55250D2C-2F93-46EB-BEAA-3EEC580078AE}" srcOrd="1" destOrd="0" parTransId="{E1242EFE-A0EB-4AB3-B20F-448E65BC3FE6}" sibTransId="{6127709C-04CE-458F-B346-6937AE3D2637}"/>
    <dgm:cxn modelId="{5F46774B-71D3-443F-8536-BFED60100AA5}" type="presOf" srcId="{E1242EFE-A0EB-4AB3-B20F-448E65BC3FE6}" destId="{DAF99B3E-C4D8-41D9-A240-91CE4879916C}" srcOrd="0" destOrd="0" presId="urn:microsoft.com/office/officeart/2005/8/layout/orgChart1"/>
    <dgm:cxn modelId="{F92EB16B-E5C8-4ACA-97A8-1464E0823E5D}" type="presOf" srcId="{53FC08A4-15C9-47A4-89B9-B2A46185AAB4}" destId="{787ED35A-EBAF-45A0-A41E-B2A98C1C68F9}" srcOrd="1" destOrd="0" presId="urn:microsoft.com/office/officeart/2005/8/layout/orgChart1"/>
    <dgm:cxn modelId="{980FF46B-89D2-4298-8829-21F149F0C1C8}" type="presOf" srcId="{7640487F-AED2-4029-88E3-7B009F67EF48}" destId="{5ADAB460-3B8C-45FC-93BE-F8EE1F840B0F}" srcOrd="0" destOrd="0" presId="urn:microsoft.com/office/officeart/2005/8/layout/orgChart1"/>
    <dgm:cxn modelId="{5C176F4C-66CE-4AFE-85CC-9B1ACA0E690B}" type="presOf" srcId="{2ED31036-3626-4C58-BEB2-C9F6EE844F29}" destId="{DEF2622E-9412-4943-8439-A2740A78ECFE}" srcOrd="0" destOrd="0" presId="urn:microsoft.com/office/officeart/2005/8/layout/orgChart1"/>
    <dgm:cxn modelId="{A460DA6D-EDA6-451C-B55D-F206D58F9C76}" type="presOf" srcId="{DDC0469C-3E2B-4DFA-9455-3F7E8F18B4C9}" destId="{85753983-A7D2-4D7D-A6A0-8E01AD4D7873}" srcOrd="0" destOrd="0" presId="urn:microsoft.com/office/officeart/2005/8/layout/orgChart1"/>
    <dgm:cxn modelId="{9D3F0F4F-26CD-4362-9BB8-FB29F83D7F56}" type="presOf" srcId="{5FB713B6-1641-4102-9AFD-DA34BCE97C2D}" destId="{EB824B54-157D-401F-812D-4124932A9F70}" srcOrd="0" destOrd="0" presId="urn:microsoft.com/office/officeart/2005/8/layout/orgChart1"/>
    <dgm:cxn modelId="{6EF37B71-B015-4C6F-85D4-86555DBEB7CB}" srcId="{44BF5166-3933-4340-A2AA-5DB84DF2C764}" destId="{42F18436-766C-49DD-8B61-CAA2976D878A}" srcOrd="2" destOrd="0" parTransId="{851CFC89-43D3-475A-ABB6-D270EBF3F529}" sibTransId="{9405A92B-6713-40B6-9A2A-718CB75E12FD}"/>
    <dgm:cxn modelId="{ECA61772-830C-4EC6-B709-DDAB85A4B968}" srcId="{0EC539B8-4DE9-4E95-961A-41E263D9DB63}" destId="{BC82CF2A-2D50-4F8F-A6BA-49A00DFE5017}" srcOrd="1" destOrd="0" parTransId="{D9736100-1DD1-4BF7-BF2D-E532CB8D9E2A}" sibTransId="{C4947FD8-936D-4FA9-9D57-4E4FEB3D61D8}"/>
    <dgm:cxn modelId="{BAADCC72-57C6-4D7D-8E39-5777BC63DBBA}" type="presOf" srcId="{80A39D01-AA77-4944-AFAC-C0A137361C01}" destId="{6FE54BBC-A604-4FA4-8FAC-D61EAE5545A7}" srcOrd="0" destOrd="0" presId="urn:microsoft.com/office/officeart/2005/8/layout/orgChart1"/>
    <dgm:cxn modelId="{F1B5CF52-25DB-44B7-AA33-8C87F97871BD}" srcId="{7DFAB88D-F5B1-4085-8500-42EC160FA1F4}" destId="{53FC08A4-15C9-47A4-89B9-B2A46185AAB4}" srcOrd="2" destOrd="0" parTransId="{6EF5BE32-B3C6-4A2C-B2CE-EF82AEE46F49}" sibTransId="{F1BC27E6-97B3-4C67-8B73-9CC5A205142E}"/>
    <dgm:cxn modelId="{31687553-3C1F-4A55-A111-CF401C967E24}" type="presOf" srcId="{6F834997-E568-409D-895D-F02B557A468E}" destId="{7E3D3652-F245-43AC-806A-10D48155BA4B}" srcOrd="0" destOrd="0" presId="urn:microsoft.com/office/officeart/2005/8/layout/orgChart1"/>
    <dgm:cxn modelId="{B29D0774-C105-4ED0-B157-987BCEA24D02}" type="presOf" srcId="{6EF5BE32-B3C6-4A2C-B2CE-EF82AEE46F49}" destId="{417662EF-BEBB-455E-8431-2AA666629898}" srcOrd="0" destOrd="0" presId="urn:microsoft.com/office/officeart/2005/8/layout/orgChart1"/>
    <dgm:cxn modelId="{33143554-A25B-48EC-B263-A90986753728}" srcId="{64280921-338F-4867-84C9-D1F579848392}" destId="{D0F7386A-039A-4A34-929C-8AD6FAB859E4}" srcOrd="0" destOrd="0" parTransId="{2ED31036-3626-4C58-BEB2-C9F6EE844F29}" sibTransId="{BD6471CF-8D7D-4C59-B69B-87F0F2765F75}"/>
    <dgm:cxn modelId="{EBE7BB75-596E-4036-8629-A12D7C872D3F}" srcId="{0EC539B8-4DE9-4E95-961A-41E263D9DB63}" destId="{872ED829-C5F1-4FFF-BF08-47C2D2EB3468}" srcOrd="0" destOrd="0" parTransId="{6F834997-E568-409D-895D-F02B557A468E}" sibTransId="{7322B749-CAC0-41A6-8D38-CA77315913A6}"/>
    <dgm:cxn modelId="{3CB82476-2BE0-49ED-B0BA-F8AFB9447904}" srcId="{1926CDF7-60C1-4BDC-A432-E4A0F074AD46}" destId="{0EC539B8-4DE9-4E95-961A-41E263D9DB63}" srcOrd="0" destOrd="0" parTransId="{B27DB548-01BE-4F85-B602-F99E36C51449}" sibTransId="{7D6F4B43-5AE6-4800-B2CD-F74EAF092AC6}"/>
    <dgm:cxn modelId="{9B39C856-877C-4A4B-A456-3A5909F7787D}" type="presOf" srcId="{7369E703-BA0A-4606-A73B-C71BF6E39744}" destId="{9EE21A2A-7121-4384-B25F-1D181AA4E81D}" srcOrd="0" destOrd="0" presId="urn:microsoft.com/office/officeart/2005/8/layout/orgChart1"/>
    <dgm:cxn modelId="{8FFD0F77-D133-46AD-BAE8-08E6E175CAA5}" type="presOf" srcId="{8B884FC0-5F37-4D16-8359-7656EC176391}" destId="{37651BD0-0C78-45D3-8AE2-18BBB8D3550A}" srcOrd="1" destOrd="0" presId="urn:microsoft.com/office/officeart/2005/8/layout/orgChart1"/>
    <dgm:cxn modelId="{F8546658-3010-459C-ADFD-62F28DDE38EB}" type="presOf" srcId="{4832077E-9B2E-48DC-BA1A-CA9C263C0456}" destId="{4FDCBC58-8633-40D5-8905-01BF6975E73D}" srcOrd="0" destOrd="0" presId="urn:microsoft.com/office/officeart/2005/8/layout/orgChart1"/>
    <dgm:cxn modelId="{65F1A558-710A-448E-971B-AA9819CCDAE2}" type="presOf" srcId="{DC295C28-E3D0-466A-8A83-C879C183D366}" destId="{BD5D5D47-BED1-49AD-AF8D-3F8859BB74F2}" srcOrd="0" destOrd="0" presId="urn:microsoft.com/office/officeart/2005/8/layout/orgChart1"/>
    <dgm:cxn modelId="{FAB4AE78-746D-4073-8118-AC1E3C6420F5}" type="presOf" srcId="{11214960-58E7-4060-8347-183B40C2EB89}" destId="{45B7A7F9-BD93-4183-9242-9B9FBA912E79}" srcOrd="0" destOrd="0" presId="urn:microsoft.com/office/officeart/2005/8/layout/orgChart1"/>
    <dgm:cxn modelId="{7882A459-96F9-4451-B91C-273F17649E66}" srcId="{64280921-338F-4867-84C9-D1F579848392}" destId="{8B884FC0-5F37-4D16-8359-7656EC176391}" srcOrd="2" destOrd="0" parTransId="{5E33DD94-F73B-4309-BEF7-96BB7F655C4C}" sibTransId="{B6A23E67-7731-4C81-A433-0BBCD394619E}"/>
    <dgm:cxn modelId="{50CD5F7A-58DE-4243-B513-0403CC2DC7AD}" srcId="{E0A93414-B2CA-419C-B6E4-2B8E436C5EFC}" destId="{11214960-58E7-4060-8347-183B40C2EB89}" srcOrd="0" destOrd="0" parTransId="{635E68BD-BE36-4FF9-81EF-BB8B4CB6BB48}" sibTransId="{FACC721A-1DE1-4483-9101-67F7B8FB1ACA}"/>
    <dgm:cxn modelId="{74B7E25A-928A-4605-9F46-BE12B27B03A9}" type="presOf" srcId="{BB9C8C9F-43A5-463A-9CE4-ADAEFEEEAECF}" destId="{94D1B0F1-DDA3-4842-8816-75D2ECB52103}" srcOrd="1" destOrd="0" presId="urn:microsoft.com/office/officeart/2005/8/layout/orgChart1"/>
    <dgm:cxn modelId="{7075E95A-16F8-49B2-9629-DA102DB5291B}" type="presOf" srcId="{31644A7C-B627-4D4A-80BC-FE5CCF3155F6}" destId="{C35692DB-5D64-4B93-835C-21EB7D76B7B6}" srcOrd="1" destOrd="0" presId="urn:microsoft.com/office/officeart/2005/8/layout/orgChart1"/>
    <dgm:cxn modelId="{5930087B-31EC-4D76-A31D-5AF49AEBDDF7}" type="presOf" srcId="{9A2CA2FB-D423-49FB-BDEB-5375D0019EC4}" destId="{0BD99711-8369-4959-B973-3E330CA16755}" srcOrd="0" destOrd="0" presId="urn:microsoft.com/office/officeart/2005/8/layout/orgChart1"/>
    <dgm:cxn modelId="{08F1767B-E540-41E2-9136-EB3337F4097E}" type="presOf" srcId="{E0B337ED-2542-4D77-A98C-2252BEA2B9CD}" destId="{9AB265E0-4613-4821-805F-A7A5B81C6D83}" srcOrd="1" destOrd="0" presId="urn:microsoft.com/office/officeart/2005/8/layout/orgChart1"/>
    <dgm:cxn modelId="{FB42697E-D420-4F9D-82FA-194D3D5D1FC5}" type="presOf" srcId="{851CFC89-43D3-475A-ABB6-D270EBF3F529}" destId="{72B96357-6E44-47D7-BE34-518054577C9B}" srcOrd="0" destOrd="0" presId="urn:microsoft.com/office/officeart/2005/8/layout/orgChart1"/>
    <dgm:cxn modelId="{6B1D2B80-5AB0-4C06-A93C-7BE2A53093B7}" srcId="{7DFAB88D-F5B1-4085-8500-42EC160FA1F4}" destId="{2743936C-04A8-4E3D-8377-985CBA3D5CE2}" srcOrd="0" destOrd="0" parTransId="{C92F1C00-151E-47C9-8DDB-62A96C011806}" sibTransId="{78A58B32-C48D-4A2E-9C5E-AAB12F3D098F}"/>
    <dgm:cxn modelId="{5B8F9080-33F4-4A21-9338-B93841E37B8A}" type="presOf" srcId="{8547F882-8D5F-443C-8AF1-396366025A79}" destId="{84A8A545-1395-4A30-A0DC-3436FF08074F}" srcOrd="0" destOrd="0" presId="urn:microsoft.com/office/officeart/2005/8/layout/orgChart1"/>
    <dgm:cxn modelId="{C3746C82-4697-4775-97A6-6F50BF451C13}" type="presOf" srcId="{92429506-598E-4372-821D-A988F5BC8CF6}" destId="{EEBDD890-4938-45DC-9E20-16EA541DCC29}" srcOrd="0" destOrd="0" presId="urn:microsoft.com/office/officeart/2005/8/layout/orgChart1"/>
    <dgm:cxn modelId="{51917F8A-A14F-4578-808F-B17A62271B18}" type="presOf" srcId="{42F18436-766C-49DD-8B61-CAA2976D878A}" destId="{0006479D-5497-49EB-8266-F3CAB09D6083}" srcOrd="1" destOrd="0" presId="urn:microsoft.com/office/officeart/2005/8/layout/orgChart1"/>
    <dgm:cxn modelId="{7DD41E8B-0017-4AAE-A09F-F7923C310469}" type="presOf" srcId="{06D278DE-AAD0-46C8-9442-48E712498CDE}" destId="{CC2A98E0-B19F-4E50-9F38-0D0A04EAA5B7}" srcOrd="0" destOrd="0" presId="urn:microsoft.com/office/officeart/2005/8/layout/orgChart1"/>
    <dgm:cxn modelId="{2946D88C-10F1-4751-9A45-C4B982539C0B}" type="presOf" srcId="{11214960-58E7-4060-8347-183B40C2EB89}" destId="{91B00169-53E3-43F3-96BB-7462DB7EA44C}" srcOrd="1" destOrd="0" presId="urn:microsoft.com/office/officeart/2005/8/layout/orgChart1"/>
    <dgm:cxn modelId="{0200348D-38B1-47BA-804B-965C11F4FC2B}" type="presOf" srcId="{7CC07D62-8904-49BB-B550-8D2B5772623E}" destId="{244099F4-5033-4058-ADA4-9F7AE4E34606}" srcOrd="0" destOrd="0" presId="urn:microsoft.com/office/officeart/2005/8/layout/orgChart1"/>
    <dgm:cxn modelId="{582F358E-FCE9-4448-9777-8E3101120C89}" type="presOf" srcId="{31637FC1-3A6C-4189-B7C7-99A24D077C8D}" destId="{8A5CA4D5-6A07-4F36-8749-3BACCDDD1083}" srcOrd="0" destOrd="0" presId="urn:microsoft.com/office/officeart/2005/8/layout/orgChart1"/>
    <dgm:cxn modelId="{2C6C0D8F-CED7-43D8-AC43-C0B21DFB85B6}" srcId="{31644A7C-B627-4D4A-80BC-FE5CCF3155F6}" destId="{F0438328-8640-4EB7-B60D-B52670A39DBC}" srcOrd="1" destOrd="0" parTransId="{DAC607BA-0AB3-47E8-A550-B2EAA8AC3B88}" sibTransId="{F3625162-605D-4C85-A6B3-62ABE4870E69}"/>
    <dgm:cxn modelId="{09D88B91-3F80-40FD-86CD-90F701F76B19}" srcId="{5BAC4292-2AB1-469A-8C3F-2FF4DE364E9A}" destId="{31637FC1-3A6C-4189-B7C7-99A24D077C8D}" srcOrd="2" destOrd="0" parTransId="{68D2E052-01BF-406B-8EB1-2953755C5CF2}" sibTransId="{62A8511A-6D85-4881-A6D9-76E8CE1D756E}"/>
    <dgm:cxn modelId="{C1C40493-E344-4DF4-81F0-895C21E27353}" type="presOf" srcId="{5BAC4292-2AB1-469A-8C3F-2FF4DE364E9A}" destId="{5E1372F7-C7C5-4198-92BC-A38146B6FFA8}" srcOrd="0" destOrd="0" presId="urn:microsoft.com/office/officeart/2005/8/layout/orgChart1"/>
    <dgm:cxn modelId="{FC4F6096-5124-4881-AF25-C21B74BB9125}" type="presOf" srcId="{2743936C-04A8-4E3D-8377-985CBA3D5CE2}" destId="{EE222EA0-984A-4C6F-BCAC-6EB3A0272762}" srcOrd="1" destOrd="0" presId="urn:microsoft.com/office/officeart/2005/8/layout/orgChart1"/>
    <dgm:cxn modelId="{F36E8B99-2312-43EE-A306-F87F6D6A16DA}" srcId="{BB6C7DAF-1F07-4604-869B-3BA84E4B3329}" destId="{31644A7C-B627-4D4A-80BC-FE5CCF3155F6}" srcOrd="0" destOrd="0" parTransId="{494BC7DB-FE5D-48C1-8714-B7E00BD94766}" sibTransId="{70A58B8F-E499-4F84-9B9A-9098AB9B56FD}"/>
    <dgm:cxn modelId="{147FDD9C-56F2-40C9-A055-5C68AF5E5F65}" type="presOf" srcId="{BB9C8C9F-43A5-463A-9CE4-ADAEFEEEAECF}" destId="{08972A0C-B4EA-44DE-813A-A6AB09ADE547}" srcOrd="0" destOrd="0" presId="urn:microsoft.com/office/officeart/2005/8/layout/orgChart1"/>
    <dgm:cxn modelId="{A7C691A1-C2C6-4666-9604-1FDF05A16E8D}" type="presOf" srcId="{2743936C-04A8-4E3D-8377-985CBA3D5CE2}" destId="{3FA2C394-F253-4E00-B37E-08B82D651FE2}" srcOrd="0" destOrd="0" presId="urn:microsoft.com/office/officeart/2005/8/layout/orgChart1"/>
    <dgm:cxn modelId="{FB8608A6-AEBD-475A-8E54-30FC841E4039}" type="presOf" srcId="{F6CF1C44-3196-4692-976E-0A8BDD7783B1}" destId="{B686A608-9745-42D2-898E-259E0DFAC0D5}" srcOrd="0" destOrd="0" presId="urn:microsoft.com/office/officeart/2005/8/layout/orgChart1"/>
    <dgm:cxn modelId="{AD2FB2A6-FDAB-4F55-8BC5-7574B629DB0F}" type="presOf" srcId="{8B884FC0-5F37-4D16-8359-7656EC176391}" destId="{A2CAE4BC-CA00-43E3-851D-DC4B3AF4D7AA}" srcOrd="0" destOrd="0" presId="urn:microsoft.com/office/officeart/2005/8/layout/orgChart1"/>
    <dgm:cxn modelId="{8CB78AA8-DD7E-4AB7-9831-E504DFA8AE1A}" type="presOf" srcId="{47C1A878-7F9B-4F53-A79E-0BB904E27966}" destId="{4F7BFD98-CC97-4AC2-A0E5-47A1391F2F4C}" srcOrd="0" destOrd="0" presId="urn:microsoft.com/office/officeart/2005/8/layout/orgChart1"/>
    <dgm:cxn modelId="{FBDBEEA8-015F-4B0A-9901-065BC0695BF8}" type="presOf" srcId="{0C720EDB-F8EE-4BD6-95D8-5EB34AB72059}" destId="{E53C0ABD-79FF-48CB-8B14-8857DDA34FFF}" srcOrd="1" destOrd="0" presId="urn:microsoft.com/office/officeart/2005/8/layout/orgChart1"/>
    <dgm:cxn modelId="{61BB61A9-963B-4199-B7E5-9CD050E3A46B}" type="presOf" srcId="{83DA53CD-1B54-44B9-AE53-42DB9D09E469}" destId="{248D0B34-907A-4409-8C3E-3838EB0E9943}" srcOrd="1" destOrd="0" presId="urn:microsoft.com/office/officeart/2005/8/layout/orgChart1"/>
    <dgm:cxn modelId="{6C97F9A9-8982-4592-9326-2918B86A0AED}" type="presOf" srcId="{472D6AA6-E9C0-403E-BB9B-BBB759E2C9BE}" destId="{527A43E9-FF1D-434D-8C6D-F1B41D12CE0B}" srcOrd="0" destOrd="0" presId="urn:microsoft.com/office/officeart/2005/8/layout/orgChart1"/>
    <dgm:cxn modelId="{D78E6BAC-2CD8-4291-8197-69801F184E7C}" type="presOf" srcId="{FF3C8F99-C202-43C3-A1F9-74B0313A2B32}" destId="{B01ADF89-E27F-4A46-AD72-F7A1657E7D70}" srcOrd="0" destOrd="0" presId="urn:microsoft.com/office/officeart/2005/8/layout/orgChart1"/>
    <dgm:cxn modelId="{999554AC-6C47-480A-B8F7-985C2D37F245}" type="presOf" srcId="{340B169F-2631-43B0-87FB-F916621BA3E2}" destId="{86609CE2-6BB1-4ACF-919D-D89C5F28D389}" srcOrd="0" destOrd="0" presId="urn:microsoft.com/office/officeart/2005/8/layout/orgChart1"/>
    <dgm:cxn modelId="{487874AE-AF41-45B1-88A5-76B6411DD129}" type="presOf" srcId="{E0B337ED-2542-4D77-A98C-2252BEA2B9CD}" destId="{0D8A520F-8316-41FB-9BB0-D2C9D5680835}" srcOrd="0" destOrd="0" presId="urn:microsoft.com/office/officeart/2005/8/layout/orgChart1"/>
    <dgm:cxn modelId="{5E8793AF-B820-4679-AB82-243AE8B9158F}" type="presOf" srcId="{B27DB548-01BE-4F85-B602-F99E36C51449}" destId="{7E2E9781-12F0-4B41-BB3A-9D0209B01FA9}" srcOrd="0" destOrd="0" presId="urn:microsoft.com/office/officeart/2005/8/layout/orgChart1"/>
    <dgm:cxn modelId="{1577D5B0-BF2A-49BF-AE98-F5F82DA96E9B}" type="presOf" srcId="{D9736100-1DD1-4BF7-BF2D-E532CB8D9E2A}" destId="{1CCDF68E-267C-49B7-8216-50BB4DA7EAD6}" srcOrd="0" destOrd="0" presId="urn:microsoft.com/office/officeart/2005/8/layout/orgChart1"/>
    <dgm:cxn modelId="{FF2342B2-0475-45E2-B1AE-5EC36BB3FC8D}" type="presOf" srcId="{8547F882-8D5F-443C-8AF1-396366025A79}" destId="{C8542CCD-B2D2-45CB-8DE7-20301AD25C22}" srcOrd="1" destOrd="0" presId="urn:microsoft.com/office/officeart/2005/8/layout/orgChart1"/>
    <dgm:cxn modelId="{CD1A81B5-3CA6-47A1-9857-6470D0E32D63}" srcId="{2C4A3753-C572-4CE8-BB57-2C63EAB820C0}" destId="{FAECD488-41AD-429F-9248-3B5A72227EBF}" srcOrd="0" destOrd="0" parTransId="{23A691AE-C049-4909-A2D9-0BD0813DAF7D}" sibTransId="{A556D1C0-06C7-404D-9D45-EBDCCD45D8AB}"/>
    <dgm:cxn modelId="{76F6CCB5-E2F5-4735-9E59-CAF75FEB3EEB}" type="presOf" srcId="{55250D2C-2F93-46EB-BEAA-3EEC580078AE}" destId="{48FDEC71-E2A5-4AA6-BBDD-3CB9FF72514E}" srcOrd="1" destOrd="0" presId="urn:microsoft.com/office/officeart/2005/8/layout/orgChart1"/>
    <dgm:cxn modelId="{C519F7B6-5AF9-4802-B924-A0F3FAF390DA}" srcId="{5FB713B6-1641-4102-9AFD-DA34BCE97C2D}" destId="{5DC6BF41-A26A-4F36-9FC4-817DEF378020}" srcOrd="1" destOrd="0" parTransId="{4832077E-9B2E-48DC-BA1A-CA9C263C0456}" sibTransId="{9BD17828-F6C0-4C0F-A1E8-707C55A045ED}"/>
    <dgm:cxn modelId="{5EDA8AB7-8157-44FB-948C-2FD5D356CA6F}" type="presOf" srcId="{0EC539B8-4DE9-4E95-961A-41E263D9DB63}" destId="{2D6DEBA7-5E34-48D5-B90E-3A309635B670}" srcOrd="0" destOrd="0" presId="urn:microsoft.com/office/officeart/2005/8/layout/orgChart1"/>
    <dgm:cxn modelId="{764D00BD-25A9-4B1E-9DE7-E9A5D9E0A720}" type="presOf" srcId="{5FB713B6-1641-4102-9AFD-DA34BCE97C2D}" destId="{75FD4BF6-7D37-470E-84FD-8DFA85D5A506}" srcOrd="1" destOrd="0" presId="urn:microsoft.com/office/officeart/2005/8/layout/orgChart1"/>
    <dgm:cxn modelId="{22E175BD-93F1-40F4-876B-1FC33EAD397B}" type="presOf" srcId="{8B087CFF-C730-43FF-BE30-506CCA923674}" destId="{9585750B-72EB-43AE-B05F-462F78FA2637}" srcOrd="0" destOrd="0" presId="urn:microsoft.com/office/officeart/2005/8/layout/orgChart1"/>
    <dgm:cxn modelId="{BECA7BBD-B361-4B97-A863-BAF93778378C}" type="presOf" srcId="{872ED829-C5F1-4FFF-BF08-47C2D2EB3468}" destId="{B4233968-8F4C-4478-A1F4-BB98377D5E54}" srcOrd="1" destOrd="0" presId="urn:microsoft.com/office/officeart/2005/8/layout/orgChart1"/>
    <dgm:cxn modelId="{1EACE0BF-60E5-40B8-911B-882791354DBC}" type="presOf" srcId="{2C4A3753-C572-4CE8-BB57-2C63EAB820C0}" destId="{1DFB977B-B027-4FF4-8EA2-BC3BB8DEE84F}" srcOrd="0" destOrd="0" presId="urn:microsoft.com/office/officeart/2005/8/layout/orgChart1"/>
    <dgm:cxn modelId="{ED95C3C0-6E40-4BD3-AA4C-A75195E442F4}" type="presOf" srcId="{F8C24C7E-500C-4C0F-8579-1B45355F2C95}" destId="{3ED5DB83-77DB-45A8-B9D5-EF5F7E4F475E}" srcOrd="1" destOrd="0" presId="urn:microsoft.com/office/officeart/2005/8/layout/orgChart1"/>
    <dgm:cxn modelId="{6EBC6DC1-1672-4493-9DD5-8971F2A1825C}" type="presOf" srcId="{CEADC0AE-C7DC-4CD0-A3A9-ADBF322EAC35}" destId="{ABE9FC8E-C5CC-41B2-BE4F-2B7F8719E143}" srcOrd="0" destOrd="0" presId="urn:microsoft.com/office/officeart/2005/8/layout/orgChart1"/>
    <dgm:cxn modelId="{84E78FC1-2BC4-4A48-BBC4-8FE8C6E9D2C4}" type="presOf" srcId="{06D278DE-AAD0-46C8-9442-48E712498CDE}" destId="{95BC2B30-0DB9-4154-83AD-AF1A59C5C5FA}" srcOrd="1" destOrd="0" presId="urn:microsoft.com/office/officeart/2005/8/layout/orgChart1"/>
    <dgm:cxn modelId="{C057E2C4-2F16-4905-96C2-751F4BC7DB66}" type="presOf" srcId="{FAECD488-41AD-429F-9248-3B5A72227EBF}" destId="{59ED04D6-0A76-4AB5-8D90-AE44EF8BAAF5}" srcOrd="0" destOrd="0" presId="urn:microsoft.com/office/officeart/2005/8/layout/orgChart1"/>
    <dgm:cxn modelId="{0F574BC8-6FC1-4B2D-93A9-7CC62E9C4E86}" srcId="{5BAC4292-2AB1-469A-8C3F-2FF4DE364E9A}" destId="{E0B337ED-2542-4D77-A98C-2252BEA2B9CD}" srcOrd="0" destOrd="0" parTransId="{FE5A7D2E-8534-4869-87E9-794709C30DC4}" sibTransId="{E6598EFA-AC94-4761-8D55-F7FF6D57F32F}"/>
    <dgm:cxn modelId="{F398B6C9-4D1A-4362-AEA7-D0BDE67F20CE}" type="presOf" srcId="{1926CDF7-60C1-4BDC-A432-E4A0F074AD46}" destId="{85B67796-20C2-48E2-ABA0-248EF833B0EA}" srcOrd="0" destOrd="0" presId="urn:microsoft.com/office/officeart/2005/8/layout/orgChart1"/>
    <dgm:cxn modelId="{D85B94CA-BF6F-4612-8338-B6CC64BB7011}" type="presOf" srcId="{23A691AE-C049-4909-A2D9-0BD0813DAF7D}" destId="{45B60002-5649-4FF4-A3A2-5ECA1A7FFDEF}" srcOrd="0" destOrd="0" presId="urn:microsoft.com/office/officeart/2005/8/layout/orgChart1"/>
    <dgm:cxn modelId="{1F66F2CD-844A-4D07-BEE1-E3DE9C12D9D5}" type="presOf" srcId="{44BF5166-3933-4340-A2AA-5DB84DF2C764}" destId="{EA1F9752-DC90-4557-B1A6-E8C8E77A5730}" srcOrd="0" destOrd="0" presId="urn:microsoft.com/office/officeart/2005/8/layout/orgChart1"/>
    <dgm:cxn modelId="{EFD185CE-8182-4213-80B3-A89C01A81F4E}" type="presOf" srcId="{325A150E-53B9-4418-9204-C37793B7307B}" destId="{320F22F4-3F89-49AB-ABDA-EDD29D2E73C4}" srcOrd="0" destOrd="0" presId="urn:microsoft.com/office/officeart/2005/8/layout/orgChart1"/>
    <dgm:cxn modelId="{CF4DB3CE-FD16-4872-828C-0472E4BFEFDD}" srcId="{2C4A3753-C572-4CE8-BB57-2C63EAB820C0}" destId="{DDC0469C-3E2B-4DFA-9455-3F7E8F18B4C9}" srcOrd="1" destOrd="0" parTransId="{2539C533-33F5-4425-92A9-0FA868B35325}" sibTransId="{3F7267A8-E5DE-4C0C-8A11-E1486FE62A13}"/>
    <dgm:cxn modelId="{006ABCCE-33F7-4AE6-A037-0595148715C0}" srcId="{E0A93414-B2CA-419C-B6E4-2B8E436C5EFC}" destId="{7CC07D62-8904-49BB-B550-8D2B5772623E}" srcOrd="1" destOrd="0" parTransId="{6A416DE3-0B8C-45AF-B5CA-3B64F8A34E0D}" sibTransId="{8735FF67-612D-4A7F-B6E6-5320EAE036F9}"/>
    <dgm:cxn modelId="{833136CF-BDA1-49AB-8A4C-46E8FFCBECE8}" type="presOf" srcId="{4E114FCC-A79E-40B4-9F1A-076089979079}" destId="{FA0439AF-E709-473A-BA72-B760D1D3D893}" srcOrd="0" destOrd="0" presId="urn:microsoft.com/office/officeart/2005/8/layout/orgChart1"/>
    <dgm:cxn modelId="{C54AF6D0-1CE7-417D-A47B-E48779DB248D}" type="presOf" srcId="{F68BED2C-F2C3-4DCA-996C-F3F5895E38DF}" destId="{A849E156-35A2-4BDF-A39E-EE7FC423C0BF}" srcOrd="0" destOrd="0" presId="urn:microsoft.com/office/officeart/2005/8/layout/orgChart1"/>
    <dgm:cxn modelId="{4F1F77D4-A29A-4B2B-85F0-6865B468F343}" type="presOf" srcId="{43CB3A21-01FD-4CE5-8329-28B3CC1DE747}" destId="{1001E840-51E3-4BEA-A899-48969FD57EAD}" srcOrd="0" destOrd="0" presId="urn:microsoft.com/office/officeart/2005/8/layout/orgChart1"/>
    <dgm:cxn modelId="{FAF64FD6-4FE2-43CD-A914-F438D0CB048B}" srcId="{325A150E-53B9-4418-9204-C37793B7307B}" destId="{8547F882-8D5F-443C-8AF1-396366025A79}" srcOrd="0" destOrd="0" parTransId="{5DF2B357-3438-49D1-A871-5CC543B0EB9E}" sibTransId="{A80C2260-3C84-45BF-90C9-9E21AD9FE90F}"/>
    <dgm:cxn modelId="{8E0C23D8-F555-4A6A-B22A-BF92B177EB6D}" type="presOf" srcId="{5DC6BF41-A26A-4F36-9FC4-817DEF378020}" destId="{E5488C2B-B8A8-4B73-9DDA-0074DAAB2F47}" srcOrd="1" destOrd="0" presId="urn:microsoft.com/office/officeart/2005/8/layout/orgChart1"/>
    <dgm:cxn modelId="{531B65D8-E197-4BA9-98AD-92C05C8CDAA9}" type="presOf" srcId="{42F18436-766C-49DD-8B61-CAA2976D878A}" destId="{CB5127E2-F86A-44B3-9CBE-297EFB24B5FD}" srcOrd="0" destOrd="0" presId="urn:microsoft.com/office/officeart/2005/8/layout/orgChart1"/>
    <dgm:cxn modelId="{DFE784D8-9FF3-44AA-811A-EEFE3BEA8B29}" type="presOf" srcId="{5E33DD94-F73B-4309-BEF7-96BB7F655C4C}" destId="{6A5D50C4-1D35-493B-B1E5-786647F81160}" srcOrd="0" destOrd="0" presId="urn:microsoft.com/office/officeart/2005/8/layout/orgChart1"/>
    <dgm:cxn modelId="{DF20D3D8-9BBC-442E-BACF-CECC631F5887}" type="presOf" srcId="{2539C533-33F5-4425-92A9-0FA868B35325}" destId="{768A4619-B71F-48C2-AF48-79EB3785BF8A}" srcOrd="0" destOrd="0" presId="urn:microsoft.com/office/officeart/2005/8/layout/orgChart1"/>
    <dgm:cxn modelId="{FC4192D9-204B-4C54-A9D7-6CF2F62EE631}" type="presOf" srcId="{595FD764-0F97-4F33-9796-BA2E3EF82A6F}" destId="{83ACE695-1844-440D-8553-84CE4478754F}" srcOrd="0" destOrd="0" presId="urn:microsoft.com/office/officeart/2005/8/layout/orgChart1"/>
    <dgm:cxn modelId="{D6351FDA-A5EB-42F5-B387-C25AEC6122DF}" type="presOf" srcId="{BC82CF2A-2D50-4F8F-A6BA-49A00DFE5017}" destId="{2D145CB1-FEA8-4FF9-8A68-78A374182C73}" srcOrd="1" destOrd="0" presId="urn:microsoft.com/office/officeart/2005/8/layout/orgChart1"/>
    <dgm:cxn modelId="{812052DC-BF2D-49BB-A1B6-F7C9148A08A5}" type="presOf" srcId="{2C4A3753-C572-4CE8-BB57-2C63EAB820C0}" destId="{E7D6BE79-3C3A-4462-9DE7-C6FE57F0B684}" srcOrd="1" destOrd="0" presId="urn:microsoft.com/office/officeart/2005/8/layout/orgChart1"/>
    <dgm:cxn modelId="{80A479E0-8136-45A1-B1F8-3B82A21077F0}" type="presOf" srcId="{F0438328-8640-4EB7-B60D-B52670A39DBC}" destId="{D2C64458-5616-4994-81AF-765295A36A73}" srcOrd="1" destOrd="0" presId="urn:microsoft.com/office/officeart/2005/8/layout/orgChart1"/>
    <dgm:cxn modelId="{8F81D4E0-0BA5-4F38-A474-D11AD5615224}" type="presOf" srcId="{3B27687D-B636-4A0B-8F19-A6A1BA272B4D}" destId="{F14F6360-725A-4108-BCA2-6F2B76AA0476}" srcOrd="0" destOrd="0" presId="urn:microsoft.com/office/officeart/2005/8/layout/orgChart1"/>
    <dgm:cxn modelId="{2538DCE3-20DA-4235-AC87-A438DAA50805}" type="presOf" srcId="{5BAC4292-2AB1-469A-8C3F-2FF4DE364E9A}" destId="{F1E86C0C-6E18-416B-8E45-C53D3365DC0D}" srcOrd="1" destOrd="0" presId="urn:microsoft.com/office/officeart/2005/8/layout/orgChart1"/>
    <dgm:cxn modelId="{2EFF4FE5-067F-4449-8661-703D34E640FB}" type="presOf" srcId="{FE5A7D2E-8534-4869-87E9-794709C30DC4}" destId="{156A3659-6349-46BE-A159-F5F64D2D2420}" srcOrd="0" destOrd="0" presId="urn:microsoft.com/office/officeart/2005/8/layout/orgChart1"/>
    <dgm:cxn modelId="{05060AE6-C655-4F79-9D42-DFE744D7BBC3}" type="presOf" srcId="{83DA53CD-1B54-44B9-AE53-42DB9D09E469}" destId="{3E508417-F326-4A05-B852-6D289E83A75B}" srcOrd="0" destOrd="0" presId="urn:microsoft.com/office/officeart/2005/8/layout/orgChart1"/>
    <dgm:cxn modelId="{DC9121E7-9442-42BF-95B1-C6D290A6D296}" type="presOf" srcId="{9A2CA2FB-D423-49FB-BDEB-5375D0019EC4}" destId="{E12D9F5B-9496-4ED5-9BCB-8433BFDA97C0}" srcOrd="1" destOrd="0" presId="urn:microsoft.com/office/officeart/2005/8/layout/orgChart1"/>
    <dgm:cxn modelId="{535FFCE9-E9B6-4F79-A172-E96E98C97BB8}" type="presOf" srcId="{68D2E052-01BF-406B-8EB1-2953755C5CF2}" destId="{916A8988-42C1-4D53-BC02-FA78EC748B32}" srcOrd="0" destOrd="0" presId="urn:microsoft.com/office/officeart/2005/8/layout/orgChart1"/>
    <dgm:cxn modelId="{2164DAEB-F882-4E7D-87D6-96480002553F}" srcId="{5FB713B6-1641-4102-9AFD-DA34BCE97C2D}" destId="{1926CDF7-60C1-4BDC-A432-E4A0F074AD46}" srcOrd="2" destOrd="0" parTransId="{340B169F-2631-43B0-87FB-F916621BA3E2}" sibTransId="{CA134C69-99FD-4E11-8B57-7A939BAF83DD}"/>
    <dgm:cxn modelId="{30B2FEED-D2B9-449F-8CA0-9C21A9609755}" type="presOf" srcId="{7DFAB88D-F5B1-4085-8500-42EC160FA1F4}" destId="{750D8EB6-DEB5-4198-A942-084335EA8F5A}" srcOrd="0" destOrd="0" presId="urn:microsoft.com/office/officeart/2005/8/layout/orgChart1"/>
    <dgm:cxn modelId="{C2D7FCEE-620C-4D47-B4C0-5913DD399F23}" type="presOf" srcId="{325A150E-53B9-4418-9204-C37793B7307B}" destId="{9F58D8B7-0D5B-446B-B793-D44AE60E350A}" srcOrd="1" destOrd="0" presId="urn:microsoft.com/office/officeart/2005/8/layout/orgChart1"/>
    <dgm:cxn modelId="{A3019DEF-925B-4164-8776-3F6EA48D6A01}" type="presOf" srcId="{31644A7C-B627-4D4A-80BC-FE5CCF3155F6}" destId="{2F1C3EEE-64BD-4F20-8090-CF0B7F9F1584}" srcOrd="0" destOrd="0" presId="urn:microsoft.com/office/officeart/2005/8/layout/orgChart1"/>
    <dgm:cxn modelId="{83F6F0EF-8EE2-46DF-8D37-588CD1A81187}" srcId="{E0A93414-B2CA-419C-B6E4-2B8E436C5EFC}" destId="{83DA53CD-1B54-44B9-AE53-42DB9D09E469}" srcOrd="2" destOrd="0" parTransId="{41A0BCF0-43BC-4D05-8A6B-36755EC88D1C}" sibTransId="{BA386234-ADBD-4F0C-B681-BEF538D1EBA5}"/>
    <dgm:cxn modelId="{F44322F4-5FF9-4D9A-ADF2-2B2C6DA41BFD}" type="presOf" srcId="{CEADC0AE-C7DC-4CD0-A3A9-ADBF322EAC35}" destId="{6B237302-878E-45C0-B7C8-9B63C322B02A}" srcOrd="1" destOrd="0" presId="urn:microsoft.com/office/officeart/2005/8/layout/orgChart1"/>
    <dgm:cxn modelId="{4B0DEDF5-E3D8-4A99-A05D-222891839287}" type="presOf" srcId="{31637FC1-3A6C-4189-B7C7-99A24D077C8D}" destId="{27233FBF-ADE0-4428-A227-3522143D3C71}" srcOrd="1" destOrd="0" presId="urn:microsoft.com/office/officeart/2005/8/layout/orgChart1"/>
    <dgm:cxn modelId="{9665F8F5-1736-4F98-BFF2-D40DD137863A}" type="presOf" srcId="{5DC6BF41-A26A-4F36-9FC4-817DEF378020}" destId="{6F253A1F-C953-4291-A8BD-DA1B065EC8C7}" srcOrd="0" destOrd="0" presId="urn:microsoft.com/office/officeart/2005/8/layout/orgChart1"/>
    <dgm:cxn modelId="{772D9FF9-5476-40E9-83F2-D4B33D7CE19A}" type="presOf" srcId="{6A567E0B-0DEF-4667-960A-31E4B099BD7B}" destId="{19378EDB-19B8-4D4A-9935-3D519D11B454}" srcOrd="0" destOrd="0" presId="urn:microsoft.com/office/officeart/2005/8/layout/orgChart1"/>
    <dgm:cxn modelId="{76B324FE-BADC-4C55-B856-6368E07676D8}" type="presOf" srcId="{FAECD488-41AD-429F-9248-3B5A72227EBF}" destId="{E99B965C-5BAA-414E-B71E-047A3A122894}" srcOrd="1" destOrd="0" presId="urn:microsoft.com/office/officeart/2005/8/layout/orgChart1"/>
    <dgm:cxn modelId="{0D2586FE-044A-43B5-A325-60923D61C524}" type="presOf" srcId="{7640487F-AED2-4029-88E3-7B009F67EF48}" destId="{3FBE3508-CA19-410E-A605-CFEDEDDE8E4D}" srcOrd="1" destOrd="0" presId="urn:microsoft.com/office/officeart/2005/8/layout/orgChart1"/>
    <dgm:cxn modelId="{46ADD3FF-B8CF-44A8-B274-90F22D046EB8}" type="presOf" srcId="{BA4B5CFD-1867-40F8-837A-461883D8060A}" destId="{C99F0041-F1E7-4243-A26B-08AA5D859F12}" srcOrd="0" destOrd="0" presId="urn:microsoft.com/office/officeart/2005/8/layout/orgChart1"/>
    <dgm:cxn modelId="{56E06D40-6390-4F13-89B3-AABD7295DEC7}" type="presParOf" srcId="{2A9B0EC4-5CB8-4CFD-8CF5-9B4156118BA0}" destId="{A3ED6FA1-78B7-417A-84E7-71A5625AD852}" srcOrd="0" destOrd="0" presId="urn:microsoft.com/office/officeart/2005/8/layout/orgChart1"/>
    <dgm:cxn modelId="{5D54DF99-2997-43F9-ABC9-FD3A886E1B49}" type="presParOf" srcId="{A3ED6FA1-78B7-417A-84E7-71A5625AD852}" destId="{CAE57650-8C96-4B1F-B259-AD8ADEA2A643}" srcOrd="0" destOrd="0" presId="urn:microsoft.com/office/officeart/2005/8/layout/orgChart1"/>
    <dgm:cxn modelId="{E7ADF67C-3E7F-4BDC-92A4-7669B853B0AB}" type="presParOf" srcId="{CAE57650-8C96-4B1F-B259-AD8ADEA2A643}" destId="{EB824B54-157D-401F-812D-4124932A9F70}" srcOrd="0" destOrd="0" presId="urn:microsoft.com/office/officeart/2005/8/layout/orgChart1"/>
    <dgm:cxn modelId="{326D4283-51F9-4B71-9879-1CEFAE7D69C6}" type="presParOf" srcId="{CAE57650-8C96-4B1F-B259-AD8ADEA2A643}" destId="{75FD4BF6-7D37-470E-84FD-8DFA85D5A506}" srcOrd="1" destOrd="0" presId="urn:microsoft.com/office/officeart/2005/8/layout/orgChart1"/>
    <dgm:cxn modelId="{60ED7700-7144-4C57-BB33-4D2951A4F7DE}" type="presParOf" srcId="{A3ED6FA1-78B7-417A-84E7-71A5625AD852}" destId="{C0E92AD8-427B-40FB-97FF-4A5A94ECE396}" srcOrd="1" destOrd="0" presId="urn:microsoft.com/office/officeart/2005/8/layout/orgChart1"/>
    <dgm:cxn modelId="{AC2A1BFC-8C5D-481F-9336-AE311FE062B4}" type="presParOf" srcId="{C0E92AD8-427B-40FB-97FF-4A5A94ECE396}" destId="{9585750B-72EB-43AE-B05F-462F78FA2637}" srcOrd="0" destOrd="0" presId="urn:microsoft.com/office/officeart/2005/8/layout/orgChart1"/>
    <dgm:cxn modelId="{70711E0C-21D6-4B98-889A-F85E74D693DD}" type="presParOf" srcId="{C0E92AD8-427B-40FB-97FF-4A5A94ECE396}" destId="{D63E29E9-DDC8-4A19-8165-6FEE7A9AB186}" srcOrd="1" destOrd="0" presId="urn:microsoft.com/office/officeart/2005/8/layout/orgChart1"/>
    <dgm:cxn modelId="{F57885DA-649C-4197-81A0-1F7A28AA3D2C}" type="presParOf" srcId="{D63E29E9-DDC8-4A19-8165-6FEE7A9AB186}" destId="{098A5670-80A0-46DC-8C8D-FD3006188AF9}" srcOrd="0" destOrd="0" presId="urn:microsoft.com/office/officeart/2005/8/layout/orgChart1"/>
    <dgm:cxn modelId="{CA33B5DB-FC59-49C1-83B2-43331876C510}" type="presParOf" srcId="{098A5670-80A0-46DC-8C8D-FD3006188AF9}" destId="{E5FE4DAB-D49C-480C-B9C8-00502F673DD5}" srcOrd="0" destOrd="0" presId="urn:microsoft.com/office/officeart/2005/8/layout/orgChart1"/>
    <dgm:cxn modelId="{3F3ABF2C-9F76-49AD-B3D8-01E146D537F9}" type="presParOf" srcId="{098A5670-80A0-46DC-8C8D-FD3006188AF9}" destId="{0714A7ED-24CF-453D-888C-C32BEA2A3D9C}" srcOrd="1" destOrd="0" presId="urn:microsoft.com/office/officeart/2005/8/layout/orgChart1"/>
    <dgm:cxn modelId="{E741AF99-7256-478E-87FA-518CD6848603}" type="presParOf" srcId="{D63E29E9-DDC8-4A19-8165-6FEE7A9AB186}" destId="{2A923175-A350-44CD-B89E-9D5956F5BB99}" srcOrd="1" destOrd="0" presId="urn:microsoft.com/office/officeart/2005/8/layout/orgChart1"/>
    <dgm:cxn modelId="{3A86C93E-C6A7-4276-A6D2-07E37E890ADC}" type="presParOf" srcId="{2A923175-A350-44CD-B89E-9D5956F5BB99}" destId="{F18A6250-5EDA-441E-A7B0-1FF3495B3111}" srcOrd="0" destOrd="0" presId="urn:microsoft.com/office/officeart/2005/8/layout/orgChart1"/>
    <dgm:cxn modelId="{CD23BBAA-51E0-45CF-9992-C02F6F71F877}" type="presParOf" srcId="{2A923175-A350-44CD-B89E-9D5956F5BB99}" destId="{9F02B1C6-1F4E-4DC8-8BF6-F6D9451698AA}" srcOrd="1" destOrd="0" presId="urn:microsoft.com/office/officeart/2005/8/layout/orgChart1"/>
    <dgm:cxn modelId="{3E921953-7D53-4D57-B10E-1B650F8CB4F3}" type="presParOf" srcId="{9F02B1C6-1F4E-4DC8-8BF6-F6D9451698AA}" destId="{C0ACCE41-AE78-4F4D-A8B2-DF14196DA5E9}" srcOrd="0" destOrd="0" presId="urn:microsoft.com/office/officeart/2005/8/layout/orgChart1"/>
    <dgm:cxn modelId="{4DAADB1F-3A1A-4943-9069-0E7F499F0B63}" type="presParOf" srcId="{C0ACCE41-AE78-4F4D-A8B2-DF14196DA5E9}" destId="{2F1C3EEE-64BD-4F20-8090-CF0B7F9F1584}" srcOrd="0" destOrd="0" presId="urn:microsoft.com/office/officeart/2005/8/layout/orgChart1"/>
    <dgm:cxn modelId="{E2441600-646F-4DB3-82E0-1137FC17E293}" type="presParOf" srcId="{C0ACCE41-AE78-4F4D-A8B2-DF14196DA5E9}" destId="{C35692DB-5D64-4B93-835C-21EB7D76B7B6}" srcOrd="1" destOrd="0" presId="urn:microsoft.com/office/officeart/2005/8/layout/orgChart1"/>
    <dgm:cxn modelId="{AAD2BE0A-0A39-4826-AB6C-5F464BAC144F}" type="presParOf" srcId="{9F02B1C6-1F4E-4DC8-8BF6-F6D9451698AA}" destId="{A012CB14-A6D9-4BD2-9945-CFC8FB75C243}" srcOrd="1" destOrd="0" presId="urn:microsoft.com/office/officeart/2005/8/layout/orgChart1"/>
    <dgm:cxn modelId="{F2B19652-830B-49AA-B05E-2EC43E0F0FCF}" type="presParOf" srcId="{A012CB14-A6D9-4BD2-9945-CFC8FB75C243}" destId="{527A43E9-FF1D-434D-8C6D-F1B41D12CE0B}" srcOrd="0" destOrd="0" presId="urn:microsoft.com/office/officeart/2005/8/layout/orgChart1"/>
    <dgm:cxn modelId="{09DF054C-35C4-4B1E-980A-A28FE6EEB930}" type="presParOf" srcId="{A012CB14-A6D9-4BD2-9945-CFC8FB75C243}" destId="{C9D147A1-A94E-406E-8197-8A99F92146AE}" srcOrd="1" destOrd="0" presId="urn:microsoft.com/office/officeart/2005/8/layout/orgChart1"/>
    <dgm:cxn modelId="{12ECA7BF-7C94-4ACC-95E5-7F2C6BF9730C}" type="presParOf" srcId="{C9D147A1-A94E-406E-8197-8A99F92146AE}" destId="{D7D4237A-D744-4770-88F8-B534D5CC354A}" srcOrd="0" destOrd="0" presId="urn:microsoft.com/office/officeart/2005/8/layout/orgChart1"/>
    <dgm:cxn modelId="{C1538E13-A4D7-4D6A-9488-D9188FE182BE}" type="presParOf" srcId="{D7D4237A-D744-4770-88F8-B534D5CC354A}" destId="{E8ABB021-BD0D-414F-A238-8AF79542258A}" srcOrd="0" destOrd="0" presId="urn:microsoft.com/office/officeart/2005/8/layout/orgChart1"/>
    <dgm:cxn modelId="{F9DCA952-E567-494A-A50D-FD7751E8EB33}" type="presParOf" srcId="{D7D4237A-D744-4770-88F8-B534D5CC354A}" destId="{E53C0ABD-79FF-48CB-8B14-8857DDA34FFF}" srcOrd="1" destOrd="0" presId="urn:microsoft.com/office/officeart/2005/8/layout/orgChart1"/>
    <dgm:cxn modelId="{59A1EE0F-0F88-46E7-A15C-5A6754915D3F}" type="presParOf" srcId="{C9D147A1-A94E-406E-8197-8A99F92146AE}" destId="{DD56DCE9-0792-4E56-85B2-09A67FE2DD65}" srcOrd="1" destOrd="0" presId="urn:microsoft.com/office/officeart/2005/8/layout/orgChart1"/>
    <dgm:cxn modelId="{4678ECB9-9DB6-4000-932B-095514CF9776}" type="presParOf" srcId="{C9D147A1-A94E-406E-8197-8A99F92146AE}" destId="{03AC10C1-521F-4476-9BDD-C619236255D8}" srcOrd="2" destOrd="0" presId="urn:microsoft.com/office/officeart/2005/8/layout/orgChart1"/>
    <dgm:cxn modelId="{03BFF6C2-02BC-4292-B115-872C1AEA9940}" type="presParOf" srcId="{A012CB14-A6D9-4BD2-9945-CFC8FB75C243}" destId="{86539896-8228-4F4E-9CF0-8B437541B6B3}" srcOrd="2" destOrd="0" presId="urn:microsoft.com/office/officeart/2005/8/layout/orgChart1"/>
    <dgm:cxn modelId="{3B7B5C34-33E6-4A3C-809B-8396B46235E1}" type="presParOf" srcId="{A012CB14-A6D9-4BD2-9945-CFC8FB75C243}" destId="{9072255B-2123-440F-B0C2-7F57FB761C46}" srcOrd="3" destOrd="0" presId="urn:microsoft.com/office/officeart/2005/8/layout/orgChart1"/>
    <dgm:cxn modelId="{882A375B-B91C-4335-8146-68DA48C4EF6F}" type="presParOf" srcId="{9072255B-2123-440F-B0C2-7F57FB761C46}" destId="{2A33C38A-5E07-437B-9D4D-C8C1895EC87B}" srcOrd="0" destOrd="0" presId="urn:microsoft.com/office/officeart/2005/8/layout/orgChart1"/>
    <dgm:cxn modelId="{16798FAB-B802-440F-A0D9-F467E84D280E}" type="presParOf" srcId="{2A33C38A-5E07-437B-9D4D-C8C1895EC87B}" destId="{2D8D8518-690C-4236-B30F-9D4735585CAC}" srcOrd="0" destOrd="0" presId="urn:microsoft.com/office/officeart/2005/8/layout/orgChart1"/>
    <dgm:cxn modelId="{4C707912-41FB-414F-ADBC-5A24990D7393}" type="presParOf" srcId="{2A33C38A-5E07-437B-9D4D-C8C1895EC87B}" destId="{D2C64458-5616-4994-81AF-765295A36A73}" srcOrd="1" destOrd="0" presId="urn:microsoft.com/office/officeart/2005/8/layout/orgChart1"/>
    <dgm:cxn modelId="{3E6E357D-7577-45C3-9958-767DD4F84F61}" type="presParOf" srcId="{9072255B-2123-440F-B0C2-7F57FB761C46}" destId="{9B14D57E-7C36-467C-9CAA-D576AA7120DA}" srcOrd="1" destOrd="0" presId="urn:microsoft.com/office/officeart/2005/8/layout/orgChart1"/>
    <dgm:cxn modelId="{3C17F93D-1B47-4137-AED2-577266CCDC7C}" type="presParOf" srcId="{9072255B-2123-440F-B0C2-7F57FB761C46}" destId="{95D5D220-21CE-42F6-A311-CEAE8DF25E33}" srcOrd="2" destOrd="0" presId="urn:microsoft.com/office/officeart/2005/8/layout/orgChart1"/>
    <dgm:cxn modelId="{262C4AA7-4DE0-44D5-845A-C93F2DDF535B}" type="presParOf" srcId="{A012CB14-A6D9-4BD2-9945-CFC8FB75C243}" destId="{F248159D-044F-4C28-9E06-ABBF2857F3F8}" srcOrd="4" destOrd="0" presId="urn:microsoft.com/office/officeart/2005/8/layout/orgChart1"/>
    <dgm:cxn modelId="{8FBD9A03-B147-461D-A672-F7DA247AB15E}" type="presParOf" srcId="{A012CB14-A6D9-4BD2-9945-CFC8FB75C243}" destId="{4227F961-27C0-4701-9B37-F2452D21B400}" srcOrd="5" destOrd="0" presId="urn:microsoft.com/office/officeart/2005/8/layout/orgChart1"/>
    <dgm:cxn modelId="{69F92E09-F49A-462B-82FD-E7B46AB21E48}" type="presParOf" srcId="{4227F961-27C0-4701-9B37-F2452D21B400}" destId="{7C61472D-9AF1-4F04-88D7-BE33B33CEA37}" srcOrd="0" destOrd="0" presId="urn:microsoft.com/office/officeart/2005/8/layout/orgChart1"/>
    <dgm:cxn modelId="{E31DB092-D30B-4A5F-A4AF-94677712BC26}" type="presParOf" srcId="{7C61472D-9AF1-4F04-88D7-BE33B33CEA37}" destId="{D2EDEA3E-B423-47D6-9AF0-E6E3121B050C}" srcOrd="0" destOrd="0" presId="urn:microsoft.com/office/officeart/2005/8/layout/orgChart1"/>
    <dgm:cxn modelId="{5D5FA21C-F259-43F4-AEDB-825B66D6F00D}" type="presParOf" srcId="{7C61472D-9AF1-4F04-88D7-BE33B33CEA37}" destId="{81BFD527-91E8-46B2-96D8-D1F1B2382DC7}" srcOrd="1" destOrd="0" presId="urn:microsoft.com/office/officeart/2005/8/layout/orgChart1"/>
    <dgm:cxn modelId="{1354DAA7-12CC-4EA4-8AF8-E407A8CFF807}" type="presParOf" srcId="{4227F961-27C0-4701-9B37-F2452D21B400}" destId="{A74E995F-9AE2-4DD2-B2E9-41033774F35D}" srcOrd="1" destOrd="0" presId="urn:microsoft.com/office/officeart/2005/8/layout/orgChart1"/>
    <dgm:cxn modelId="{B83D3724-B002-43F3-96CE-2A1CFB0F954F}" type="presParOf" srcId="{4227F961-27C0-4701-9B37-F2452D21B400}" destId="{8A03194B-7E36-404E-ABD4-480FD3C43F54}" srcOrd="2" destOrd="0" presId="urn:microsoft.com/office/officeart/2005/8/layout/orgChart1"/>
    <dgm:cxn modelId="{0A8C41EF-4211-4705-AA39-4CFB842B03A5}" type="presParOf" srcId="{9F02B1C6-1F4E-4DC8-8BF6-F6D9451698AA}" destId="{EBA82429-4E9E-4DAB-B0D0-567D43E43F96}" srcOrd="2" destOrd="0" presId="urn:microsoft.com/office/officeart/2005/8/layout/orgChart1"/>
    <dgm:cxn modelId="{174CD261-C7F4-4C80-880F-9667A1CB20B6}" type="presParOf" srcId="{2A923175-A350-44CD-B89E-9D5956F5BB99}" destId="{B686A608-9745-42D2-898E-259E0DFAC0D5}" srcOrd="2" destOrd="0" presId="urn:microsoft.com/office/officeart/2005/8/layout/orgChart1"/>
    <dgm:cxn modelId="{6323944D-56D4-44C8-82E1-BC0E8701895D}" type="presParOf" srcId="{2A923175-A350-44CD-B89E-9D5956F5BB99}" destId="{A0447616-8370-49AD-AFB3-3A629093E277}" srcOrd="3" destOrd="0" presId="urn:microsoft.com/office/officeart/2005/8/layout/orgChart1"/>
    <dgm:cxn modelId="{95328545-4046-419F-9C49-C849B0D93DF4}" type="presParOf" srcId="{A0447616-8370-49AD-AFB3-3A629093E277}" destId="{D479F6E2-366C-4B8B-816B-3EFC35A9E8E2}" srcOrd="0" destOrd="0" presId="urn:microsoft.com/office/officeart/2005/8/layout/orgChart1"/>
    <dgm:cxn modelId="{1D47DC0D-65F8-46A1-B5FB-765CCB21F71B}" type="presParOf" srcId="{D479F6E2-366C-4B8B-816B-3EFC35A9E8E2}" destId="{5E1372F7-C7C5-4198-92BC-A38146B6FFA8}" srcOrd="0" destOrd="0" presId="urn:microsoft.com/office/officeart/2005/8/layout/orgChart1"/>
    <dgm:cxn modelId="{F337A064-EA59-4339-9728-4C66485083C4}" type="presParOf" srcId="{D479F6E2-366C-4B8B-816B-3EFC35A9E8E2}" destId="{F1E86C0C-6E18-416B-8E45-C53D3365DC0D}" srcOrd="1" destOrd="0" presId="urn:microsoft.com/office/officeart/2005/8/layout/orgChart1"/>
    <dgm:cxn modelId="{D4C09FBA-B22B-404A-98A7-F4083D27F38E}" type="presParOf" srcId="{A0447616-8370-49AD-AFB3-3A629093E277}" destId="{DB5BC270-F075-4A00-9B5A-566F10AE4E17}" srcOrd="1" destOrd="0" presId="urn:microsoft.com/office/officeart/2005/8/layout/orgChart1"/>
    <dgm:cxn modelId="{CB184B48-47FD-4BCC-BBE2-BC76F875AAAD}" type="presParOf" srcId="{DB5BC270-F075-4A00-9B5A-566F10AE4E17}" destId="{156A3659-6349-46BE-A159-F5F64D2D2420}" srcOrd="0" destOrd="0" presId="urn:microsoft.com/office/officeart/2005/8/layout/orgChart1"/>
    <dgm:cxn modelId="{D943E898-4507-46E5-A80B-70FE942CBEDD}" type="presParOf" srcId="{DB5BC270-F075-4A00-9B5A-566F10AE4E17}" destId="{FF046998-5449-4D04-9292-C526620965D2}" srcOrd="1" destOrd="0" presId="urn:microsoft.com/office/officeart/2005/8/layout/orgChart1"/>
    <dgm:cxn modelId="{C842CE4D-4412-4C61-890D-37DB3240A9A5}" type="presParOf" srcId="{FF046998-5449-4D04-9292-C526620965D2}" destId="{9233FABB-281D-4E0A-982F-661636E31077}" srcOrd="0" destOrd="0" presId="urn:microsoft.com/office/officeart/2005/8/layout/orgChart1"/>
    <dgm:cxn modelId="{A9CE7187-8A36-4A23-836A-FD2FD8271240}" type="presParOf" srcId="{9233FABB-281D-4E0A-982F-661636E31077}" destId="{0D8A520F-8316-41FB-9BB0-D2C9D5680835}" srcOrd="0" destOrd="0" presId="urn:microsoft.com/office/officeart/2005/8/layout/orgChart1"/>
    <dgm:cxn modelId="{591D0DD4-A369-40EE-98AD-EA87909E34E5}" type="presParOf" srcId="{9233FABB-281D-4E0A-982F-661636E31077}" destId="{9AB265E0-4613-4821-805F-A7A5B81C6D83}" srcOrd="1" destOrd="0" presId="urn:microsoft.com/office/officeart/2005/8/layout/orgChart1"/>
    <dgm:cxn modelId="{C618C964-9666-43D6-8048-EE59D2A1F4ED}" type="presParOf" srcId="{FF046998-5449-4D04-9292-C526620965D2}" destId="{094F5B4D-4F08-417D-BC50-78E3BA2749F4}" srcOrd="1" destOrd="0" presId="urn:microsoft.com/office/officeart/2005/8/layout/orgChart1"/>
    <dgm:cxn modelId="{6B72407B-A525-408F-A792-1771F25267E8}" type="presParOf" srcId="{FF046998-5449-4D04-9292-C526620965D2}" destId="{C624717D-AC89-457D-8D81-97AB7A4D5E07}" srcOrd="2" destOrd="0" presId="urn:microsoft.com/office/officeart/2005/8/layout/orgChart1"/>
    <dgm:cxn modelId="{47E8902C-08E0-4F20-90E4-E50D323B4FD5}" type="presParOf" srcId="{DB5BC270-F075-4A00-9B5A-566F10AE4E17}" destId="{1001E840-51E3-4BEA-A899-48969FD57EAD}" srcOrd="2" destOrd="0" presId="urn:microsoft.com/office/officeart/2005/8/layout/orgChart1"/>
    <dgm:cxn modelId="{FB59FFF7-AF65-400C-A90B-000E4B7406FA}" type="presParOf" srcId="{DB5BC270-F075-4A00-9B5A-566F10AE4E17}" destId="{D5D1DCDD-32BD-46F2-9C96-40DAE193F5B2}" srcOrd="3" destOrd="0" presId="urn:microsoft.com/office/officeart/2005/8/layout/orgChart1"/>
    <dgm:cxn modelId="{C55A09CF-0771-4205-875F-5AE8F38409DF}" type="presParOf" srcId="{D5D1DCDD-32BD-46F2-9C96-40DAE193F5B2}" destId="{B7AB9E6C-1AC8-4FF1-8A98-3674A06268C6}" srcOrd="0" destOrd="0" presId="urn:microsoft.com/office/officeart/2005/8/layout/orgChart1"/>
    <dgm:cxn modelId="{464BC5F2-656A-4FFA-AC71-CCBAF4078F11}" type="presParOf" srcId="{B7AB9E6C-1AC8-4FF1-8A98-3674A06268C6}" destId="{549FE26F-9029-4E49-8697-126C6DBE966C}" srcOrd="0" destOrd="0" presId="urn:microsoft.com/office/officeart/2005/8/layout/orgChart1"/>
    <dgm:cxn modelId="{28538D4F-A869-4F55-B6E4-0E420328C4AE}" type="presParOf" srcId="{B7AB9E6C-1AC8-4FF1-8A98-3674A06268C6}" destId="{3ED5DB83-77DB-45A8-B9D5-EF5F7E4F475E}" srcOrd="1" destOrd="0" presId="urn:microsoft.com/office/officeart/2005/8/layout/orgChart1"/>
    <dgm:cxn modelId="{0E381D7F-BDB3-4881-A6D8-E5C66EC96542}" type="presParOf" srcId="{D5D1DCDD-32BD-46F2-9C96-40DAE193F5B2}" destId="{41DD11EE-5E69-4FDD-852E-47A8411B21DC}" srcOrd="1" destOrd="0" presId="urn:microsoft.com/office/officeart/2005/8/layout/orgChart1"/>
    <dgm:cxn modelId="{542D95A4-CE6A-4810-85C4-EEB366AC011B}" type="presParOf" srcId="{D5D1DCDD-32BD-46F2-9C96-40DAE193F5B2}" destId="{4CA83F04-9968-4D48-A85E-B7DFB5CCAECD}" srcOrd="2" destOrd="0" presId="urn:microsoft.com/office/officeart/2005/8/layout/orgChart1"/>
    <dgm:cxn modelId="{B05E166B-1C57-40A6-BBD3-512E785E4D42}" type="presParOf" srcId="{DB5BC270-F075-4A00-9B5A-566F10AE4E17}" destId="{916A8988-42C1-4D53-BC02-FA78EC748B32}" srcOrd="4" destOrd="0" presId="urn:microsoft.com/office/officeart/2005/8/layout/orgChart1"/>
    <dgm:cxn modelId="{7271A3CF-B708-4372-8650-DA624555523E}" type="presParOf" srcId="{DB5BC270-F075-4A00-9B5A-566F10AE4E17}" destId="{C9D81851-468D-43F4-AF6A-5C8912AFAD15}" srcOrd="5" destOrd="0" presId="urn:microsoft.com/office/officeart/2005/8/layout/orgChart1"/>
    <dgm:cxn modelId="{CC3FDE12-6E65-4DB1-8E94-4983BC259B33}" type="presParOf" srcId="{C9D81851-468D-43F4-AF6A-5C8912AFAD15}" destId="{A82FCD98-7A86-4416-AC9A-9205E01D824A}" srcOrd="0" destOrd="0" presId="urn:microsoft.com/office/officeart/2005/8/layout/orgChart1"/>
    <dgm:cxn modelId="{189DBACB-A4A4-47EE-9D74-E12734989E9F}" type="presParOf" srcId="{A82FCD98-7A86-4416-AC9A-9205E01D824A}" destId="{8A5CA4D5-6A07-4F36-8749-3BACCDDD1083}" srcOrd="0" destOrd="0" presId="urn:microsoft.com/office/officeart/2005/8/layout/orgChart1"/>
    <dgm:cxn modelId="{1D19F3C7-2BC1-4AF7-9C74-C0052D5B2417}" type="presParOf" srcId="{A82FCD98-7A86-4416-AC9A-9205E01D824A}" destId="{27233FBF-ADE0-4428-A227-3522143D3C71}" srcOrd="1" destOrd="0" presId="urn:microsoft.com/office/officeart/2005/8/layout/orgChart1"/>
    <dgm:cxn modelId="{DB9CEF7E-A902-4489-AE5D-FB96016D2F42}" type="presParOf" srcId="{C9D81851-468D-43F4-AF6A-5C8912AFAD15}" destId="{1B713C34-A6AC-465F-927C-A9B144695EC5}" srcOrd="1" destOrd="0" presId="urn:microsoft.com/office/officeart/2005/8/layout/orgChart1"/>
    <dgm:cxn modelId="{33EB6464-9E7A-4448-BB59-97F7F67CC133}" type="presParOf" srcId="{C9D81851-468D-43F4-AF6A-5C8912AFAD15}" destId="{3F941F21-E3C8-4198-8506-9D41349F4A8D}" srcOrd="2" destOrd="0" presId="urn:microsoft.com/office/officeart/2005/8/layout/orgChart1"/>
    <dgm:cxn modelId="{39027B92-55A1-4A9A-9BC1-47AEFE81560F}" type="presParOf" srcId="{A0447616-8370-49AD-AFB3-3A629093E277}" destId="{55092050-149F-4730-8093-27CFC6A42107}" srcOrd="2" destOrd="0" presId="urn:microsoft.com/office/officeart/2005/8/layout/orgChart1"/>
    <dgm:cxn modelId="{2436C0BF-D7D2-4477-AD1C-F5E0D078DC8B}" type="presParOf" srcId="{2A923175-A350-44CD-B89E-9D5956F5BB99}" destId="{F14F6360-725A-4108-BCA2-6F2B76AA0476}" srcOrd="4" destOrd="0" presId="urn:microsoft.com/office/officeart/2005/8/layout/orgChart1"/>
    <dgm:cxn modelId="{665A4E94-96FB-40E5-ACEF-DC2F21136C13}" type="presParOf" srcId="{2A923175-A350-44CD-B89E-9D5956F5BB99}" destId="{20A028CE-5FD7-4EAA-85A9-37F09E661775}" srcOrd="5" destOrd="0" presId="urn:microsoft.com/office/officeart/2005/8/layout/orgChart1"/>
    <dgm:cxn modelId="{5CEB96D7-CA6F-44E1-86E2-3D88C5A5AE26}" type="presParOf" srcId="{20A028CE-5FD7-4EAA-85A9-37F09E661775}" destId="{F99BA171-E652-4576-B193-4F965B8A3895}" srcOrd="0" destOrd="0" presId="urn:microsoft.com/office/officeart/2005/8/layout/orgChart1"/>
    <dgm:cxn modelId="{A6722C45-7EED-4C5F-94B3-7E61CB7651BF}" type="presParOf" srcId="{F99BA171-E652-4576-B193-4F965B8A3895}" destId="{00547B80-4614-49BA-9F24-F47E4B8211F4}" srcOrd="0" destOrd="0" presId="urn:microsoft.com/office/officeart/2005/8/layout/orgChart1"/>
    <dgm:cxn modelId="{1B47C4B2-4CAC-4FDF-97E2-EAF4E47D0A89}" type="presParOf" srcId="{F99BA171-E652-4576-B193-4F965B8A3895}" destId="{909E0E0E-33C2-4A69-93A6-2558A3ED5C3A}" srcOrd="1" destOrd="0" presId="urn:microsoft.com/office/officeart/2005/8/layout/orgChart1"/>
    <dgm:cxn modelId="{CA3C748E-C048-4879-88D8-24874B0AD52F}" type="presParOf" srcId="{20A028CE-5FD7-4EAA-85A9-37F09E661775}" destId="{A65DA27D-5886-4337-9614-9996EA62309A}" srcOrd="1" destOrd="0" presId="urn:microsoft.com/office/officeart/2005/8/layout/orgChart1"/>
    <dgm:cxn modelId="{54FD8457-EC6F-4B8B-A6FF-19B70545F7A9}" type="presParOf" srcId="{A65DA27D-5886-4337-9614-9996EA62309A}" destId="{3A6FBCF7-6FF6-4B5A-9FF9-EB528D37F0EA}" srcOrd="0" destOrd="0" presId="urn:microsoft.com/office/officeart/2005/8/layout/orgChart1"/>
    <dgm:cxn modelId="{97DF37E6-ED24-4BA6-901C-8A456D45173B}" type="presParOf" srcId="{A65DA27D-5886-4337-9614-9996EA62309A}" destId="{79F3319B-BF5B-4B13-94CF-3B02D4188E85}" srcOrd="1" destOrd="0" presId="urn:microsoft.com/office/officeart/2005/8/layout/orgChart1"/>
    <dgm:cxn modelId="{E62D29DC-4D5C-4332-8E57-65042435E74F}" type="presParOf" srcId="{79F3319B-BF5B-4B13-94CF-3B02D4188E85}" destId="{6DC389AA-81C2-4CC1-A1A1-665A549A3200}" srcOrd="0" destOrd="0" presId="urn:microsoft.com/office/officeart/2005/8/layout/orgChart1"/>
    <dgm:cxn modelId="{AE0AE4FE-1D8C-4174-AF68-57A24A18A717}" type="presParOf" srcId="{6DC389AA-81C2-4CC1-A1A1-665A549A3200}" destId="{45B7A7F9-BD93-4183-9242-9B9FBA912E79}" srcOrd="0" destOrd="0" presId="urn:microsoft.com/office/officeart/2005/8/layout/orgChart1"/>
    <dgm:cxn modelId="{4F40C98F-6932-4C8B-9715-27A534D6CDDB}" type="presParOf" srcId="{6DC389AA-81C2-4CC1-A1A1-665A549A3200}" destId="{91B00169-53E3-43F3-96BB-7462DB7EA44C}" srcOrd="1" destOrd="0" presId="urn:microsoft.com/office/officeart/2005/8/layout/orgChart1"/>
    <dgm:cxn modelId="{BBBC8FAD-02F5-4478-B3CB-A9FF52696149}" type="presParOf" srcId="{79F3319B-BF5B-4B13-94CF-3B02D4188E85}" destId="{D284136B-5800-4740-89D5-92CEA5E64234}" srcOrd="1" destOrd="0" presId="urn:microsoft.com/office/officeart/2005/8/layout/orgChart1"/>
    <dgm:cxn modelId="{A6892C3E-37C9-4599-8B7A-C5A300517B91}" type="presParOf" srcId="{79F3319B-BF5B-4B13-94CF-3B02D4188E85}" destId="{9EDCA7ED-3D43-4934-856B-8B9E8C4F3231}" srcOrd="2" destOrd="0" presId="urn:microsoft.com/office/officeart/2005/8/layout/orgChart1"/>
    <dgm:cxn modelId="{72FD94E1-0578-4695-BC95-FADD750544E2}" type="presParOf" srcId="{A65DA27D-5886-4337-9614-9996EA62309A}" destId="{EFFAA906-0242-4A17-AE68-52E536A39622}" srcOrd="2" destOrd="0" presId="urn:microsoft.com/office/officeart/2005/8/layout/orgChart1"/>
    <dgm:cxn modelId="{B6C071BD-F3FC-4BC7-89AA-8E4766A39A3F}" type="presParOf" srcId="{A65DA27D-5886-4337-9614-9996EA62309A}" destId="{244523B7-702B-4645-B5FB-046A01FB2F2A}" srcOrd="3" destOrd="0" presId="urn:microsoft.com/office/officeart/2005/8/layout/orgChart1"/>
    <dgm:cxn modelId="{15105F59-B9B8-404A-9583-2027A4E3FF5D}" type="presParOf" srcId="{244523B7-702B-4645-B5FB-046A01FB2F2A}" destId="{BDB178CF-CB10-4D34-9C0E-4AEC26F004BC}" srcOrd="0" destOrd="0" presId="urn:microsoft.com/office/officeart/2005/8/layout/orgChart1"/>
    <dgm:cxn modelId="{DC92ACEE-2027-4BAA-B83F-1E6543B5E352}" type="presParOf" srcId="{BDB178CF-CB10-4D34-9C0E-4AEC26F004BC}" destId="{244099F4-5033-4058-ADA4-9F7AE4E34606}" srcOrd="0" destOrd="0" presId="urn:microsoft.com/office/officeart/2005/8/layout/orgChart1"/>
    <dgm:cxn modelId="{5A0212D2-64AC-4E32-A462-EE9A4F0B5FFB}" type="presParOf" srcId="{BDB178CF-CB10-4D34-9C0E-4AEC26F004BC}" destId="{3962EB4E-AB89-4DAB-A9BA-DDE4B9A2430E}" srcOrd="1" destOrd="0" presId="urn:microsoft.com/office/officeart/2005/8/layout/orgChart1"/>
    <dgm:cxn modelId="{AA2619D7-E631-4CEA-A4A2-8F024345B47D}" type="presParOf" srcId="{244523B7-702B-4645-B5FB-046A01FB2F2A}" destId="{A7353AE1-A1F2-4C7B-BBAC-1478A739114F}" srcOrd="1" destOrd="0" presId="urn:microsoft.com/office/officeart/2005/8/layout/orgChart1"/>
    <dgm:cxn modelId="{80065142-6D95-48FB-8D47-AE7018E4BE3B}" type="presParOf" srcId="{244523B7-702B-4645-B5FB-046A01FB2F2A}" destId="{5C1F210C-C708-4F60-9BCB-40BD89FDCE2F}" srcOrd="2" destOrd="0" presId="urn:microsoft.com/office/officeart/2005/8/layout/orgChart1"/>
    <dgm:cxn modelId="{34EABB53-F361-4955-AFF9-F9521BE2E0C3}" type="presParOf" srcId="{A65DA27D-5886-4337-9614-9996EA62309A}" destId="{E664F401-AE0E-4A95-9E53-08905372649D}" srcOrd="4" destOrd="0" presId="urn:microsoft.com/office/officeart/2005/8/layout/orgChart1"/>
    <dgm:cxn modelId="{95C0C79B-B955-43B2-95C4-22F9BD61089B}" type="presParOf" srcId="{A65DA27D-5886-4337-9614-9996EA62309A}" destId="{9B0BD848-E8FF-42AB-88DD-08A2EE5AE49B}" srcOrd="5" destOrd="0" presId="urn:microsoft.com/office/officeart/2005/8/layout/orgChart1"/>
    <dgm:cxn modelId="{7194CB37-6947-449D-A6FC-F631AA4BE2FE}" type="presParOf" srcId="{9B0BD848-E8FF-42AB-88DD-08A2EE5AE49B}" destId="{612FFFAA-02E7-4EFA-8438-B481B6073FF3}" srcOrd="0" destOrd="0" presId="urn:microsoft.com/office/officeart/2005/8/layout/orgChart1"/>
    <dgm:cxn modelId="{5C19B7CB-D8D9-431A-A584-ACEE98991FB1}" type="presParOf" srcId="{612FFFAA-02E7-4EFA-8438-B481B6073FF3}" destId="{3E508417-F326-4A05-B852-6D289E83A75B}" srcOrd="0" destOrd="0" presId="urn:microsoft.com/office/officeart/2005/8/layout/orgChart1"/>
    <dgm:cxn modelId="{2530F661-E9A8-4D9F-BB12-C9EB86C74087}" type="presParOf" srcId="{612FFFAA-02E7-4EFA-8438-B481B6073FF3}" destId="{248D0B34-907A-4409-8C3E-3838EB0E9943}" srcOrd="1" destOrd="0" presId="urn:microsoft.com/office/officeart/2005/8/layout/orgChart1"/>
    <dgm:cxn modelId="{E3716D1E-798C-47E6-8E1D-B803162D5BF8}" type="presParOf" srcId="{9B0BD848-E8FF-42AB-88DD-08A2EE5AE49B}" destId="{05087E92-C007-4914-B517-0B79D93E058C}" srcOrd="1" destOrd="0" presId="urn:microsoft.com/office/officeart/2005/8/layout/orgChart1"/>
    <dgm:cxn modelId="{F6B37F53-F74D-402F-8CC6-9402A4F5374F}" type="presParOf" srcId="{9B0BD848-E8FF-42AB-88DD-08A2EE5AE49B}" destId="{5701A603-D5C6-40AA-8BA0-D42B5BDB9647}" srcOrd="2" destOrd="0" presId="urn:microsoft.com/office/officeart/2005/8/layout/orgChart1"/>
    <dgm:cxn modelId="{66A8B43F-D4EA-4A7E-ADBB-D47FBF47345B}" type="presParOf" srcId="{20A028CE-5FD7-4EAA-85A9-37F09E661775}" destId="{E35A6926-65AD-45A8-9FE3-1670042F1281}" srcOrd="2" destOrd="0" presId="urn:microsoft.com/office/officeart/2005/8/layout/orgChart1"/>
    <dgm:cxn modelId="{2C007F00-A5F6-4977-8FB6-C1031C61884E}" type="presParOf" srcId="{D63E29E9-DDC8-4A19-8165-6FEE7A9AB186}" destId="{1CD88407-395D-4410-8771-48DD0764958F}" srcOrd="2" destOrd="0" presId="urn:microsoft.com/office/officeart/2005/8/layout/orgChart1"/>
    <dgm:cxn modelId="{F22C856F-3D96-422B-AE5B-849290581764}" type="presParOf" srcId="{C0E92AD8-427B-40FB-97FF-4A5A94ECE396}" destId="{4FDCBC58-8633-40D5-8905-01BF6975E73D}" srcOrd="2" destOrd="0" presId="urn:microsoft.com/office/officeart/2005/8/layout/orgChart1"/>
    <dgm:cxn modelId="{CD0A938E-BA6F-43CB-A158-77D1599CFDCE}" type="presParOf" srcId="{C0E92AD8-427B-40FB-97FF-4A5A94ECE396}" destId="{CE8B9D62-74FF-4964-8038-780A93B3CAEE}" srcOrd="3" destOrd="0" presId="urn:microsoft.com/office/officeart/2005/8/layout/orgChart1"/>
    <dgm:cxn modelId="{692C9953-E930-4654-B987-E20E38075F43}" type="presParOf" srcId="{CE8B9D62-74FF-4964-8038-780A93B3CAEE}" destId="{0855385C-2029-4319-BD3A-9FD8FBAD3800}" srcOrd="0" destOrd="0" presId="urn:microsoft.com/office/officeart/2005/8/layout/orgChart1"/>
    <dgm:cxn modelId="{6C5F25EB-E046-4D25-AD9B-B839DCDDFD0C}" type="presParOf" srcId="{0855385C-2029-4319-BD3A-9FD8FBAD3800}" destId="{6F253A1F-C953-4291-A8BD-DA1B065EC8C7}" srcOrd="0" destOrd="0" presId="urn:microsoft.com/office/officeart/2005/8/layout/orgChart1"/>
    <dgm:cxn modelId="{FD2CC2F8-4429-4477-8B14-70CC39F9D6DD}" type="presParOf" srcId="{0855385C-2029-4319-BD3A-9FD8FBAD3800}" destId="{E5488C2B-B8A8-4B73-9DDA-0074DAAB2F47}" srcOrd="1" destOrd="0" presId="urn:microsoft.com/office/officeart/2005/8/layout/orgChart1"/>
    <dgm:cxn modelId="{41CB4BD7-33DD-4DC0-88BC-74C8B422956E}" type="presParOf" srcId="{CE8B9D62-74FF-4964-8038-780A93B3CAEE}" destId="{D577C7D5-A2AF-4DF7-95EC-F2A3FC511BC7}" srcOrd="1" destOrd="0" presId="urn:microsoft.com/office/officeart/2005/8/layout/orgChart1"/>
    <dgm:cxn modelId="{89FAD6D1-4FD8-43D8-84E2-2782BCF34AFE}" type="presParOf" srcId="{D577C7D5-A2AF-4DF7-95EC-F2A3FC511BC7}" destId="{BD5D5D47-BED1-49AD-AF8D-3F8859BB74F2}" srcOrd="0" destOrd="0" presId="urn:microsoft.com/office/officeart/2005/8/layout/orgChart1"/>
    <dgm:cxn modelId="{D5014ABB-6D64-4171-B62D-D89C5D3CA06E}" type="presParOf" srcId="{D577C7D5-A2AF-4DF7-95EC-F2A3FC511BC7}" destId="{EA77E792-B56E-4B4D-B756-28265A6A4974}" srcOrd="1" destOrd="0" presId="urn:microsoft.com/office/officeart/2005/8/layout/orgChart1"/>
    <dgm:cxn modelId="{CA9EB0DA-F7E9-47C3-B65B-5D462BFFC296}" type="presParOf" srcId="{EA77E792-B56E-4B4D-B756-28265A6A4974}" destId="{420DBF17-642F-422A-A25A-BD144ED51EC4}" srcOrd="0" destOrd="0" presId="urn:microsoft.com/office/officeart/2005/8/layout/orgChart1"/>
    <dgm:cxn modelId="{FA6115A0-3BFA-4C30-A23D-3CAFE12D10BC}" type="presParOf" srcId="{420DBF17-642F-422A-A25A-BD144ED51EC4}" destId="{1DFB977B-B027-4FF4-8EA2-BC3BB8DEE84F}" srcOrd="0" destOrd="0" presId="urn:microsoft.com/office/officeart/2005/8/layout/orgChart1"/>
    <dgm:cxn modelId="{2DD7B365-0277-403D-835E-78163195800B}" type="presParOf" srcId="{420DBF17-642F-422A-A25A-BD144ED51EC4}" destId="{E7D6BE79-3C3A-4462-9DE7-C6FE57F0B684}" srcOrd="1" destOrd="0" presId="urn:microsoft.com/office/officeart/2005/8/layout/orgChart1"/>
    <dgm:cxn modelId="{D31C945E-05B1-4190-B13F-35474F10C191}" type="presParOf" srcId="{EA77E792-B56E-4B4D-B756-28265A6A4974}" destId="{569DE9F1-EBDC-4C81-88CC-FED04F3FBAC7}" srcOrd="1" destOrd="0" presId="urn:microsoft.com/office/officeart/2005/8/layout/orgChart1"/>
    <dgm:cxn modelId="{ED0E7524-3613-4E8D-AB46-92A02F6EBFAB}" type="presParOf" srcId="{569DE9F1-EBDC-4C81-88CC-FED04F3FBAC7}" destId="{45B60002-5649-4FF4-A3A2-5ECA1A7FFDEF}" srcOrd="0" destOrd="0" presId="urn:microsoft.com/office/officeart/2005/8/layout/orgChart1"/>
    <dgm:cxn modelId="{8763B165-3B9D-4BD1-B143-BB2EFE3BC300}" type="presParOf" srcId="{569DE9F1-EBDC-4C81-88CC-FED04F3FBAC7}" destId="{36827189-8AF5-4407-AB49-CDDD9BDECE62}" srcOrd="1" destOrd="0" presId="urn:microsoft.com/office/officeart/2005/8/layout/orgChart1"/>
    <dgm:cxn modelId="{F6AC2375-3643-40A3-A116-A02326B1DC3F}" type="presParOf" srcId="{36827189-8AF5-4407-AB49-CDDD9BDECE62}" destId="{657C90D0-4E40-4A73-9932-B28F990B219B}" srcOrd="0" destOrd="0" presId="urn:microsoft.com/office/officeart/2005/8/layout/orgChart1"/>
    <dgm:cxn modelId="{83F20EDE-9364-44A4-B2AC-167E12A729AF}" type="presParOf" srcId="{657C90D0-4E40-4A73-9932-B28F990B219B}" destId="{59ED04D6-0A76-4AB5-8D90-AE44EF8BAAF5}" srcOrd="0" destOrd="0" presId="urn:microsoft.com/office/officeart/2005/8/layout/orgChart1"/>
    <dgm:cxn modelId="{BA58FB90-1CEA-4423-9E0D-19761ABD1E15}" type="presParOf" srcId="{657C90D0-4E40-4A73-9932-B28F990B219B}" destId="{E99B965C-5BAA-414E-B71E-047A3A122894}" srcOrd="1" destOrd="0" presId="urn:microsoft.com/office/officeart/2005/8/layout/orgChart1"/>
    <dgm:cxn modelId="{871966EE-4505-420C-9A52-FAC29B332E9C}" type="presParOf" srcId="{36827189-8AF5-4407-AB49-CDDD9BDECE62}" destId="{A172B1F9-EB51-4BE8-8D36-ED2D5B1B882A}" srcOrd="1" destOrd="0" presId="urn:microsoft.com/office/officeart/2005/8/layout/orgChart1"/>
    <dgm:cxn modelId="{D5CDC96C-40DB-44A7-BD5B-22FC3F84CB45}" type="presParOf" srcId="{36827189-8AF5-4407-AB49-CDDD9BDECE62}" destId="{5938DD68-7722-4B4E-9B04-9FA623165016}" srcOrd="2" destOrd="0" presId="urn:microsoft.com/office/officeart/2005/8/layout/orgChart1"/>
    <dgm:cxn modelId="{6C0788E8-FEFC-462F-9D98-07AE5AF38339}" type="presParOf" srcId="{569DE9F1-EBDC-4C81-88CC-FED04F3FBAC7}" destId="{768A4619-B71F-48C2-AF48-79EB3785BF8A}" srcOrd="2" destOrd="0" presId="urn:microsoft.com/office/officeart/2005/8/layout/orgChart1"/>
    <dgm:cxn modelId="{2B197715-5B56-4BFD-B845-624B8F7B9F9F}" type="presParOf" srcId="{569DE9F1-EBDC-4C81-88CC-FED04F3FBAC7}" destId="{5468C0E9-2872-42C0-B935-EA818B77E2A2}" srcOrd="3" destOrd="0" presId="urn:microsoft.com/office/officeart/2005/8/layout/orgChart1"/>
    <dgm:cxn modelId="{6AFE01CE-A988-4D53-AF12-B7D4B1AED9E2}" type="presParOf" srcId="{5468C0E9-2872-42C0-B935-EA818B77E2A2}" destId="{17A2EA99-A051-49A6-BD51-5C102B3FEFCC}" srcOrd="0" destOrd="0" presId="urn:microsoft.com/office/officeart/2005/8/layout/orgChart1"/>
    <dgm:cxn modelId="{2AACF623-2D61-4417-9FD8-73135E01397E}" type="presParOf" srcId="{17A2EA99-A051-49A6-BD51-5C102B3FEFCC}" destId="{85753983-A7D2-4D7D-A6A0-8E01AD4D7873}" srcOrd="0" destOrd="0" presId="urn:microsoft.com/office/officeart/2005/8/layout/orgChart1"/>
    <dgm:cxn modelId="{3E70BCAB-F260-419F-BD35-9EA865050A62}" type="presParOf" srcId="{17A2EA99-A051-49A6-BD51-5C102B3FEFCC}" destId="{85FC8AA9-3A38-452B-9FD5-8516761D6457}" srcOrd="1" destOrd="0" presId="urn:microsoft.com/office/officeart/2005/8/layout/orgChart1"/>
    <dgm:cxn modelId="{5A646E4A-E40E-4B74-BB3C-58FFDD1A2111}" type="presParOf" srcId="{5468C0E9-2872-42C0-B935-EA818B77E2A2}" destId="{7DAEC178-59CC-4DB4-9A30-0D3304DF7267}" srcOrd="1" destOrd="0" presId="urn:microsoft.com/office/officeart/2005/8/layout/orgChart1"/>
    <dgm:cxn modelId="{38464FB4-7CA2-4DF9-B2FD-B544F468344C}" type="presParOf" srcId="{5468C0E9-2872-42C0-B935-EA818B77E2A2}" destId="{397587B0-BB79-450A-A55B-CC4575B00F59}" srcOrd="2" destOrd="0" presId="urn:microsoft.com/office/officeart/2005/8/layout/orgChart1"/>
    <dgm:cxn modelId="{132431DA-1BC5-4455-8E2E-FEDF26831334}" type="presParOf" srcId="{569DE9F1-EBDC-4C81-88CC-FED04F3FBAC7}" destId="{6FE54BBC-A604-4FA4-8FAC-D61EAE5545A7}" srcOrd="4" destOrd="0" presId="urn:microsoft.com/office/officeart/2005/8/layout/orgChart1"/>
    <dgm:cxn modelId="{04D85A73-FA48-413A-A3B9-9C41BF1B38D1}" type="presParOf" srcId="{569DE9F1-EBDC-4C81-88CC-FED04F3FBAC7}" destId="{A20F7073-FADD-4C64-98AC-E0A80730DE8E}" srcOrd="5" destOrd="0" presId="urn:microsoft.com/office/officeart/2005/8/layout/orgChart1"/>
    <dgm:cxn modelId="{3FD4FA05-103E-40B7-AF7B-850F66B10600}" type="presParOf" srcId="{A20F7073-FADD-4C64-98AC-E0A80730DE8E}" destId="{C604F462-84CB-460C-A6D1-A02FEFFFC3BA}" srcOrd="0" destOrd="0" presId="urn:microsoft.com/office/officeart/2005/8/layout/orgChart1"/>
    <dgm:cxn modelId="{72969199-E22E-464A-8031-F752D8833F15}" type="presParOf" srcId="{C604F462-84CB-460C-A6D1-A02FEFFFC3BA}" destId="{08972A0C-B4EA-44DE-813A-A6AB09ADE547}" srcOrd="0" destOrd="0" presId="urn:microsoft.com/office/officeart/2005/8/layout/orgChart1"/>
    <dgm:cxn modelId="{B884989B-73D7-46E0-8AAE-064CE45FA9CC}" type="presParOf" srcId="{C604F462-84CB-460C-A6D1-A02FEFFFC3BA}" destId="{94D1B0F1-DDA3-4842-8816-75D2ECB52103}" srcOrd="1" destOrd="0" presId="urn:microsoft.com/office/officeart/2005/8/layout/orgChart1"/>
    <dgm:cxn modelId="{F29C1CE2-EFE4-4465-9185-E01F30066AC9}" type="presParOf" srcId="{A20F7073-FADD-4C64-98AC-E0A80730DE8E}" destId="{441167C9-4BCA-41B7-BEBB-4D739A2BD6A0}" srcOrd="1" destOrd="0" presId="urn:microsoft.com/office/officeart/2005/8/layout/orgChart1"/>
    <dgm:cxn modelId="{73AD205D-54E9-46B8-A585-78B80BF2D23B}" type="presParOf" srcId="{A20F7073-FADD-4C64-98AC-E0A80730DE8E}" destId="{3AE01D19-1FC7-4487-A50D-6D016D3BA63E}" srcOrd="2" destOrd="0" presId="urn:microsoft.com/office/officeart/2005/8/layout/orgChart1"/>
    <dgm:cxn modelId="{B90BD2E2-724E-45FE-8D49-561946B0701C}" type="presParOf" srcId="{EA77E792-B56E-4B4D-B756-28265A6A4974}" destId="{E7CBA1EC-A24F-46AA-9689-156036A1E35E}" srcOrd="2" destOrd="0" presId="urn:microsoft.com/office/officeart/2005/8/layout/orgChart1"/>
    <dgm:cxn modelId="{074DC3FA-59E8-4031-B444-463978D12E80}" type="presParOf" srcId="{D577C7D5-A2AF-4DF7-95EC-F2A3FC511BC7}" destId="{19378EDB-19B8-4D4A-9935-3D519D11B454}" srcOrd="2" destOrd="0" presId="urn:microsoft.com/office/officeart/2005/8/layout/orgChart1"/>
    <dgm:cxn modelId="{C89B2FC0-94B3-42D3-B275-5E93043F8694}" type="presParOf" srcId="{D577C7D5-A2AF-4DF7-95EC-F2A3FC511BC7}" destId="{EAC0950C-705D-42A4-8F96-C175721A01E1}" srcOrd="3" destOrd="0" presId="urn:microsoft.com/office/officeart/2005/8/layout/orgChart1"/>
    <dgm:cxn modelId="{CA64D47C-CF2B-4FBB-9619-112E517A1710}" type="presParOf" srcId="{EAC0950C-705D-42A4-8F96-C175721A01E1}" destId="{F7252CFA-8F86-4B35-9DC4-F04A46EC56AA}" srcOrd="0" destOrd="0" presId="urn:microsoft.com/office/officeart/2005/8/layout/orgChart1"/>
    <dgm:cxn modelId="{7999D0F2-6538-492D-B37E-724B14DC56C6}" type="presParOf" srcId="{F7252CFA-8F86-4B35-9DC4-F04A46EC56AA}" destId="{750D8EB6-DEB5-4198-A942-084335EA8F5A}" srcOrd="0" destOrd="0" presId="urn:microsoft.com/office/officeart/2005/8/layout/orgChart1"/>
    <dgm:cxn modelId="{B0E48D18-F7A0-4CF0-B53A-6633D42E25BC}" type="presParOf" srcId="{F7252CFA-8F86-4B35-9DC4-F04A46EC56AA}" destId="{32373F05-8672-46F3-AABF-7CAFC0D70D1C}" srcOrd="1" destOrd="0" presId="urn:microsoft.com/office/officeart/2005/8/layout/orgChart1"/>
    <dgm:cxn modelId="{26BD907B-B8E3-4036-9937-4B0E5EB5BBD8}" type="presParOf" srcId="{EAC0950C-705D-42A4-8F96-C175721A01E1}" destId="{FFE3A132-2A1E-4514-A1FA-6F4CAE2F79DF}" srcOrd="1" destOrd="0" presId="urn:microsoft.com/office/officeart/2005/8/layout/orgChart1"/>
    <dgm:cxn modelId="{08C0B0B6-ACAF-4866-9AF5-F57FFA5D4191}" type="presParOf" srcId="{FFE3A132-2A1E-4514-A1FA-6F4CAE2F79DF}" destId="{CDF35163-B242-416A-9A79-79E0662B6D89}" srcOrd="0" destOrd="0" presId="urn:microsoft.com/office/officeart/2005/8/layout/orgChart1"/>
    <dgm:cxn modelId="{5A01C2EA-CE56-48C5-8CF5-583C04BAE40D}" type="presParOf" srcId="{FFE3A132-2A1E-4514-A1FA-6F4CAE2F79DF}" destId="{F962484E-0A9B-41FC-864C-32E864A9C89A}" srcOrd="1" destOrd="0" presId="urn:microsoft.com/office/officeart/2005/8/layout/orgChart1"/>
    <dgm:cxn modelId="{7E2336F3-C983-4725-AD7F-44702B61ADDF}" type="presParOf" srcId="{F962484E-0A9B-41FC-864C-32E864A9C89A}" destId="{01AC9F00-E2A7-41F8-B578-D8B42E808785}" srcOrd="0" destOrd="0" presId="urn:microsoft.com/office/officeart/2005/8/layout/orgChart1"/>
    <dgm:cxn modelId="{2A6B3987-74AC-41F0-A5B9-66D5517DCDB3}" type="presParOf" srcId="{01AC9F00-E2A7-41F8-B578-D8B42E808785}" destId="{3FA2C394-F253-4E00-B37E-08B82D651FE2}" srcOrd="0" destOrd="0" presId="urn:microsoft.com/office/officeart/2005/8/layout/orgChart1"/>
    <dgm:cxn modelId="{1BC4DBD2-010E-4DD2-9713-ACFD3CB3A1D3}" type="presParOf" srcId="{01AC9F00-E2A7-41F8-B578-D8B42E808785}" destId="{EE222EA0-984A-4C6F-BCAC-6EB3A0272762}" srcOrd="1" destOrd="0" presId="urn:microsoft.com/office/officeart/2005/8/layout/orgChart1"/>
    <dgm:cxn modelId="{743310FB-2F2F-4900-9F65-6086637EE66B}" type="presParOf" srcId="{F962484E-0A9B-41FC-864C-32E864A9C89A}" destId="{8963AD47-82B2-4799-8C02-C18819D42363}" srcOrd="1" destOrd="0" presId="urn:microsoft.com/office/officeart/2005/8/layout/orgChart1"/>
    <dgm:cxn modelId="{9BD3B424-5009-4A84-AE9C-036BE1542A7B}" type="presParOf" srcId="{F962484E-0A9B-41FC-864C-32E864A9C89A}" destId="{4C8FFC04-02F0-4769-ACE0-4C0B5A07B861}" srcOrd="2" destOrd="0" presId="urn:microsoft.com/office/officeart/2005/8/layout/orgChart1"/>
    <dgm:cxn modelId="{18468597-DBFE-4DE1-841E-D0A16A4AEB8A}" type="presParOf" srcId="{FFE3A132-2A1E-4514-A1FA-6F4CAE2F79DF}" destId="{DAF99B3E-C4D8-41D9-A240-91CE4879916C}" srcOrd="2" destOrd="0" presId="urn:microsoft.com/office/officeart/2005/8/layout/orgChart1"/>
    <dgm:cxn modelId="{D88CBA89-36C2-4D9A-8473-B752F4B83F93}" type="presParOf" srcId="{FFE3A132-2A1E-4514-A1FA-6F4CAE2F79DF}" destId="{9F6D4304-0E7B-40B1-8E13-7157F8794FE9}" srcOrd="3" destOrd="0" presId="urn:microsoft.com/office/officeart/2005/8/layout/orgChart1"/>
    <dgm:cxn modelId="{21A0E65F-9598-4CD9-9784-72E783507276}" type="presParOf" srcId="{9F6D4304-0E7B-40B1-8E13-7157F8794FE9}" destId="{E78CBE22-80F3-44D6-8073-299D6C6FB085}" srcOrd="0" destOrd="0" presId="urn:microsoft.com/office/officeart/2005/8/layout/orgChart1"/>
    <dgm:cxn modelId="{0CC1510A-3F66-4B58-BD12-A8525636AF7C}" type="presParOf" srcId="{E78CBE22-80F3-44D6-8073-299D6C6FB085}" destId="{8D054046-84A7-44DB-8C6E-D2CBEF77A74E}" srcOrd="0" destOrd="0" presId="urn:microsoft.com/office/officeart/2005/8/layout/orgChart1"/>
    <dgm:cxn modelId="{95DCDB61-4764-4E69-B670-223D32D894A8}" type="presParOf" srcId="{E78CBE22-80F3-44D6-8073-299D6C6FB085}" destId="{48FDEC71-E2A5-4AA6-BBDD-3CB9FF72514E}" srcOrd="1" destOrd="0" presId="urn:microsoft.com/office/officeart/2005/8/layout/orgChart1"/>
    <dgm:cxn modelId="{971FC8D8-7B5E-46BC-A62B-008F80B4EC32}" type="presParOf" srcId="{9F6D4304-0E7B-40B1-8E13-7157F8794FE9}" destId="{134775CC-BD35-4C18-9AC6-C342091E654A}" srcOrd="1" destOrd="0" presId="urn:microsoft.com/office/officeart/2005/8/layout/orgChart1"/>
    <dgm:cxn modelId="{7E79D645-D312-4D6F-AF1B-CC6D4D101B3E}" type="presParOf" srcId="{9F6D4304-0E7B-40B1-8E13-7157F8794FE9}" destId="{EFCE3A92-EE93-41B1-A597-C5A353A57AB1}" srcOrd="2" destOrd="0" presId="urn:microsoft.com/office/officeart/2005/8/layout/orgChart1"/>
    <dgm:cxn modelId="{9BFE7C83-A658-4036-BCB7-7EE10D0882C3}" type="presParOf" srcId="{FFE3A132-2A1E-4514-A1FA-6F4CAE2F79DF}" destId="{417662EF-BEBB-455E-8431-2AA666629898}" srcOrd="4" destOrd="0" presId="urn:microsoft.com/office/officeart/2005/8/layout/orgChart1"/>
    <dgm:cxn modelId="{B8211EA3-EC08-43A8-87CC-2D9F24681C51}" type="presParOf" srcId="{FFE3A132-2A1E-4514-A1FA-6F4CAE2F79DF}" destId="{3EDE509E-A5C1-4E6D-939F-B2DEEAEF8FD9}" srcOrd="5" destOrd="0" presId="urn:microsoft.com/office/officeart/2005/8/layout/orgChart1"/>
    <dgm:cxn modelId="{11593BF6-D89F-4678-8361-76DCF5F2E73F}" type="presParOf" srcId="{3EDE509E-A5C1-4E6D-939F-B2DEEAEF8FD9}" destId="{CDA9C5D1-DDE6-4036-9A54-62E0C0BEFF10}" srcOrd="0" destOrd="0" presId="urn:microsoft.com/office/officeart/2005/8/layout/orgChart1"/>
    <dgm:cxn modelId="{4FA838EE-734D-4D55-BA01-A003A1F61EB1}" type="presParOf" srcId="{CDA9C5D1-DDE6-4036-9A54-62E0C0BEFF10}" destId="{2D25BCC9-FD9C-4179-AC2D-470B1EE04CD7}" srcOrd="0" destOrd="0" presId="urn:microsoft.com/office/officeart/2005/8/layout/orgChart1"/>
    <dgm:cxn modelId="{ECD6C059-1708-4CC2-A15F-98EA8A35B95D}" type="presParOf" srcId="{CDA9C5D1-DDE6-4036-9A54-62E0C0BEFF10}" destId="{787ED35A-EBAF-45A0-A41E-B2A98C1C68F9}" srcOrd="1" destOrd="0" presId="urn:microsoft.com/office/officeart/2005/8/layout/orgChart1"/>
    <dgm:cxn modelId="{F1E0300E-BE2F-4395-8183-98A3BA5352A2}" type="presParOf" srcId="{3EDE509E-A5C1-4E6D-939F-B2DEEAEF8FD9}" destId="{C7C0E356-7844-41D9-8FEF-83223A43FC8A}" srcOrd="1" destOrd="0" presId="urn:microsoft.com/office/officeart/2005/8/layout/orgChart1"/>
    <dgm:cxn modelId="{B0071D30-A7F9-4A9B-88FF-998C34A8C5ED}" type="presParOf" srcId="{3EDE509E-A5C1-4E6D-939F-B2DEEAEF8FD9}" destId="{FBCECDD5-37F5-4959-B169-77BD89E551FD}" srcOrd="2" destOrd="0" presId="urn:microsoft.com/office/officeart/2005/8/layout/orgChart1"/>
    <dgm:cxn modelId="{0380F628-4FF5-4049-845F-D2919A779912}" type="presParOf" srcId="{EAC0950C-705D-42A4-8F96-C175721A01E1}" destId="{1E91B055-015C-4882-A00A-638587287498}" srcOrd="2" destOrd="0" presId="urn:microsoft.com/office/officeart/2005/8/layout/orgChart1"/>
    <dgm:cxn modelId="{BFB13228-DCEC-4745-BAC6-220BFA16593D}" type="presParOf" srcId="{D577C7D5-A2AF-4DF7-95EC-F2A3FC511BC7}" destId="{B01ADF89-E27F-4A46-AD72-F7A1657E7D70}" srcOrd="4" destOrd="0" presId="urn:microsoft.com/office/officeart/2005/8/layout/orgChart1"/>
    <dgm:cxn modelId="{1DD2F095-1D34-4D91-9775-FC337A11B52B}" type="presParOf" srcId="{D577C7D5-A2AF-4DF7-95EC-F2A3FC511BC7}" destId="{BAB8D9DF-41A6-4DB6-9CD2-CAEC69575131}" srcOrd="5" destOrd="0" presId="urn:microsoft.com/office/officeart/2005/8/layout/orgChart1"/>
    <dgm:cxn modelId="{8AAFAD83-7BDD-493E-AE64-60CB7A3FB704}" type="presParOf" srcId="{BAB8D9DF-41A6-4DB6-9CD2-CAEC69575131}" destId="{D6541750-FF16-47EB-A251-FC11751DA465}" srcOrd="0" destOrd="0" presId="urn:microsoft.com/office/officeart/2005/8/layout/orgChart1"/>
    <dgm:cxn modelId="{5F8F8AFD-BD80-40DA-B029-D6FE87E5B4A7}" type="presParOf" srcId="{D6541750-FF16-47EB-A251-FC11751DA465}" destId="{320F22F4-3F89-49AB-ABDA-EDD29D2E73C4}" srcOrd="0" destOrd="0" presId="urn:microsoft.com/office/officeart/2005/8/layout/orgChart1"/>
    <dgm:cxn modelId="{86F3682E-4BE8-4ABF-A371-3A9AA239976D}" type="presParOf" srcId="{D6541750-FF16-47EB-A251-FC11751DA465}" destId="{9F58D8B7-0D5B-446B-B793-D44AE60E350A}" srcOrd="1" destOrd="0" presId="urn:microsoft.com/office/officeart/2005/8/layout/orgChart1"/>
    <dgm:cxn modelId="{DBE7245C-2720-4CE1-95DE-95079441C2C9}" type="presParOf" srcId="{BAB8D9DF-41A6-4DB6-9CD2-CAEC69575131}" destId="{D9C4AA98-4B3B-4F89-8AC0-483F69C34A46}" srcOrd="1" destOrd="0" presId="urn:microsoft.com/office/officeart/2005/8/layout/orgChart1"/>
    <dgm:cxn modelId="{2FBCBF62-22D6-4D0B-91EE-E55FF13ED27E}" type="presParOf" srcId="{D9C4AA98-4B3B-4F89-8AC0-483F69C34A46}" destId="{31359CB9-DBD1-4988-8F82-196EF84FBF39}" srcOrd="0" destOrd="0" presId="urn:microsoft.com/office/officeart/2005/8/layout/orgChart1"/>
    <dgm:cxn modelId="{84B02DBF-F64F-4546-B5F5-7EFC2125FB7F}" type="presParOf" srcId="{D9C4AA98-4B3B-4F89-8AC0-483F69C34A46}" destId="{CA8B518C-6F89-4814-9EE6-2379F6E5817C}" srcOrd="1" destOrd="0" presId="urn:microsoft.com/office/officeart/2005/8/layout/orgChart1"/>
    <dgm:cxn modelId="{43D42911-738D-4A84-AEA7-54FFC21561AE}" type="presParOf" srcId="{CA8B518C-6F89-4814-9EE6-2379F6E5817C}" destId="{EE02020D-3683-4F2B-9B7E-1EA69D6AD6BE}" srcOrd="0" destOrd="0" presId="urn:microsoft.com/office/officeart/2005/8/layout/orgChart1"/>
    <dgm:cxn modelId="{25519055-145C-4BB1-AE7B-FE44E42A85CB}" type="presParOf" srcId="{EE02020D-3683-4F2B-9B7E-1EA69D6AD6BE}" destId="{84A8A545-1395-4A30-A0DC-3436FF08074F}" srcOrd="0" destOrd="0" presId="urn:microsoft.com/office/officeart/2005/8/layout/orgChart1"/>
    <dgm:cxn modelId="{D34BCB37-B2EF-4CEF-94CA-6EC2F079BAB6}" type="presParOf" srcId="{EE02020D-3683-4F2B-9B7E-1EA69D6AD6BE}" destId="{C8542CCD-B2D2-45CB-8DE7-20301AD25C22}" srcOrd="1" destOrd="0" presId="urn:microsoft.com/office/officeart/2005/8/layout/orgChart1"/>
    <dgm:cxn modelId="{A362175E-20ED-434D-8B09-6A62FE6AC4DF}" type="presParOf" srcId="{CA8B518C-6F89-4814-9EE6-2379F6E5817C}" destId="{A7BA4BA3-33CA-43C1-8469-AC7EB4516893}" srcOrd="1" destOrd="0" presId="urn:microsoft.com/office/officeart/2005/8/layout/orgChart1"/>
    <dgm:cxn modelId="{039D9D44-C866-4898-AD7B-81E4661B1E2F}" type="presParOf" srcId="{CA8B518C-6F89-4814-9EE6-2379F6E5817C}" destId="{CACB9D4E-1537-4306-BBD6-033A4F368547}" srcOrd="2" destOrd="0" presId="urn:microsoft.com/office/officeart/2005/8/layout/orgChart1"/>
    <dgm:cxn modelId="{7AC53187-80E4-4D51-8CAA-AF3EF3377C1F}" type="presParOf" srcId="{D9C4AA98-4B3B-4F89-8AC0-483F69C34A46}" destId="{09FC9131-236B-4B5A-935C-1346674584D9}" srcOrd="2" destOrd="0" presId="urn:microsoft.com/office/officeart/2005/8/layout/orgChart1"/>
    <dgm:cxn modelId="{E9880DEC-91E6-47EF-977D-D0E2BAF83B38}" type="presParOf" srcId="{D9C4AA98-4B3B-4F89-8AC0-483F69C34A46}" destId="{2F9E2A84-BEF5-450D-B8A3-CF43171B6D23}" srcOrd="3" destOrd="0" presId="urn:microsoft.com/office/officeart/2005/8/layout/orgChart1"/>
    <dgm:cxn modelId="{E0CC0301-E489-4033-AA6F-764AB78E72B7}" type="presParOf" srcId="{2F9E2A84-BEF5-450D-B8A3-CF43171B6D23}" destId="{30315EB9-E647-4E84-BFDE-5698BF3BB5A7}" srcOrd="0" destOrd="0" presId="urn:microsoft.com/office/officeart/2005/8/layout/orgChart1"/>
    <dgm:cxn modelId="{5FEB258C-799D-4E1D-9875-758E17ABF924}" type="presParOf" srcId="{30315EB9-E647-4E84-BFDE-5698BF3BB5A7}" destId="{0BD99711-8369-4959-B973-3E330CA16755}" srcOrd="0" destOrd="0" presId="urn:microsoft.com/office/officeart/2005/8/layout/orgChart1"/>
    <dgm:cxn modelId="{341BA43B-3BCE-458F-B378-83D2ECE393EF}" type="presParOf" srcId="{30315EB9-E647-4E84-BFDE-5698BF3BB5A7}" destId="{E12D9F5B-9496-4ED5-9BCB-8433BFDA97C0}" srcOrd="1" destOrd="0" presId="urn:microsoft.com/office/officeart/2005/8/layout/orgChart1"/>
    <dgm:cxn modelId="{B8279A16-A900-43C6-802E-F687E20CEC16}" type="presParOf" srcId="{2F9E2A84-BEF5-450D-B8A3-CF43171B6D23}" destId="{EE331B02-3296-4680-9CDD-E10D8761B49E}" srcOrd="1" destOrd="0" presId="urn:microsoft.com/office/officeart/2005/8/layout/orgChart1"/>
    <dgm:cxn modelId="{BF030538-763E-4774-8FBA-2ED7A73BD966}" type="presParOf" srcId="{2F9E2A84-BEF5-450D-B8A3-CF43171B6D23}" destId="{44C55855-B4E0-4FB5-A6EB-87F57E49142C}" srcOrd="2" destOrd="0" presId="urn:microsoft.com/office/officeart/2005/8/layout/orgChart1"/>
    <dgm:cxn modelId="{3D4B7C02-3F38-4859-9AE9-85341C641FD5}" type="presParOf" srcId="{D9C4AA98-4B3B-4F89-8AC0-483F69C34A46}" destId="{83ACE695-1844-440D-8553-84CE4478754F}" srcOrd="4" destOrd="0" presId="urn:microsoft.com/office/officeart/2005/8/layout/orgChart1"/>
    <dgm:cxn modelId="{54552D85-C70F-4B52-AF8F-10E487F21A1A}" type="presParOf" srcId="{D9C4AA98-4B3B-4F89-8AC0-483F69C34A46}" destId="{7DA6BCA3-4E69-4153-BCAA-8C7875581FB3}" srcOrd="5" destOrd="0" presId="urn:microsoft.com/office/officeart/2005/8/layout/orgChart1"/>
    <dgm:cxn modelId="{358D6B0A-2315-4ABB-9298-D4A8F5DEDE1C}" type="presParOf" srcId="{7DA6BCA3-4E69-4153-BCAA-8C7875581FB3}" destId="{E0101626-1225-4055-BA8A-110FF484454B}" srcOrd="0" destOrd="0" presId="urn:microsoft.com/office/officeart/2005/8/layout/orgChart1"/>
    <dgm:cxn modelId="{BDEE5862-9BDC-40A6-86B0-7F7A3F738C65}" type="presParOf" srcId="{E0101626-1225-4055-BA8A-110FF484454B}" destId="{5ADAB460-3B8C-45FC-93BE-F8EE1F840B0F}" srcOrd="0" destOrd="0" presId="urn:microsoft.com/office/officeart/2005/8/layout/orgChart1"/>
    <dgm:cxn modelId="{50AE8F0B-724C-4A95-8145-BFB4203A4499}" type="presParOf" srcId="{E0101626-1225-4055-BA8A-110FF484454B}" destId="{3FBE3508-CA19-410E-A605-CFEDEDDE8E4D}" srcOrd="1" destOrd="0" presId="urn:microsoft.com/office/officeart/2005/8/layout/orgChart1"/>
    <dgm:cxn modelId="{549432FC-6695-4CA9-8336-091A08FEC8CE}" type="presParOf" srcId="{7DA6BCA3-4E69-4153-BCAA-8C7875581FB3}" destId="{45443098-5B4B-4E47-8D05-DDFE588C55FF}" srcOrd="1" destOrd="0" presId="urn:microsoft.com/office/officeart/2005/8/layout/orgChart1"/>
    <dgm:cxn modelId="{E2004B88-76A6-4A61-B2AB-04846026146D}" type="presParOf" srcId="{7DA6BCA3-4E69-4153-BCAA-8C7875581FB3}" destId="{EF23D14F-B29C-4868-9F14-DD1857478FF4}" srcOrd="2" destOrd="0" presId="urn:microsoft.com/office/officeart/2005/8/layout/orgChart1"/>
    <dgm:cxn modelId="{435F9FA6-F602-4F9E-BC0E-2AEC1CF63081}" type="presParOf" srcId="{BAB8D9DF-41A6-4DB6-9CD2-CAEC69575131}" destId="{E085EDE2-4862-4767-949A-B412BB844F7D}" srcOrd="2" destOrd="0" presId="urn:microsoft.com/office/officeart/2005/8/layout/orgChart1"/>
    <dgm:cxn modelId="{0091DFF2-7C6B-456F-9C7C-75B80A81137C}" type="presParOf" srcId="{CE8B9D62-74FF-4964-8038-780A93B3CAEE}" destId="{6B6A354D-C530-4B30-A451-9B61F4735C33}" srcOrd="2" destOrd="0" presId="urn:microsoft.com/office/officeart/2005/8/layout/orgChart1"/>
    <dgm:cxn modelId="{9CF7DE87-5F6A-41A5-B14B-FF1DFF6ABEF0}" type="presParOf" srcId="{C0E92AD8-427B-40FB-97FF-4A5A94ECE396}" destId="{86609CE2-6BB1-4ACF-919D-D89C5F28D389}" srcOrd="4" destOrd="0" presId="urn:microsoft.com/office/officeart/2005/8/layout/orgChart1"/>
    <dgm:cxn modelId="{6A69A6AA-73FA-4ABE-8197-4288C28F46E9}" type="presParOf" srcId="{C0E92AD8-427B-40FB-97FF-4A5A94ECE396}" destId="{70FE7149-D385-4B0F-AE3E-93DCCAAD9FCA}" srcOrd="5" destOrd="0" presId="urn:microsoft.com/office/officeart/2005/8/layout/orgChart1"/>
    <dgm:cxn modelId="{7AF186A1-9FCE-492E-9242-C904D4C99AC2}" type="presParOf" srcId="{70FE7149-D385-4B0F-AE3E-93DCCAAD9FCA}" destId="{B16BBEF2-9A5E-40AC-A86B-0A3069153BD4}" srcOrd="0" destOrd="0" presId="urn:microsoft.com/office/officeart/2005/8/layout/orgChart1"/>
    <dgm:cxn modelId="{83806FA6-DE9A-4FDA-963C-2F8FDF04C643}" type="presParOf" srcId="{B16BBEF2-9A5E-40AC-A86B-0A3069153BD4}" destId="{85B67796-20C2-48E2-ABA0-248EF833B0EA}" srcOrd="0" destOrd="0" presId="urn:microsoft.com/office/officeart/2005/8/layout/orgChart1"/>
    <dgm:cxn modelId="{C4D7260B-3366-4141-8686-672166E34C91}" type="presParOf" srcId="{B16BBEF2-9A5E-40AC-A86B-0A3069153BD4}" destId="{FCB3BDB2-EAB5-4663-9318-25909B90837C}" srcOrd="1" destOrd="0" presId="urn:microsoft.com/office/officeart/2005/8/layout/orgChart1"/>
    <dgm:cxn modelId="{C5B08DA6-B361-497F-BD17-239D4C3DDF67}" type="presParOf" srcId="{70FE7149-D385-4B0F-AE3E-93DCCAAD9FCA}" destId="{FCA77571-D03F-4734-8798-30ACBD446FCA}" srcOrd="1" destOrd="0" presId="urn:microsoft.com/office/officeart/2005/8/layout/orgChart1"/>
    <dgm:cxn modelId="{ED7B5A60-41FA-44DD-A230-C5FE84ED7D12}" type="presParOf" srcId="{FCA77571-D03F-4734-8798-30ACBD446FCA}" destId="{7E2E9781-12F0-4B41-BB3A-9D0209B01FA9}" srcOrd="0" destOrd="0" presId="urn:microsoft.com/office/officeart/2005/8/layout/orgChart1"/>
    <dgm:cxn modelId="{50E3620D-1942-4C8B-879B-A5C241255C80}" type="presParOf" srcId="{FCA77571-D03F-4734-8798-30ACBD446FCA}" destId="{AE20AF4B-B3B3-4B2D-9AAE-A5C88FBE0C69}" srcOrd="1" destOrd="0" presId="urn:microsoft.com/office/officeart/2005/8/layout/orgChart1"/>
    <dgm:cxn modelId="{25075C8B-2B72-4DA0-97E9-C0D8CB9ABA2D}" type="presParOf" srcId="{AE20AF4B-B3B3-4B2D-9AAE-A5C88FBE0C69}" destId="{CCA44604-3629-4FD2-B51B-33CD0AE166C0}" srcOrd="0" destOrd="0" presId="urn:microsoft.com/office/officeart/2005/8/layout/orgChart1"/>
    <dgm:cxn modelId="{FE9D13AC-045D-4738-ADC1-2D3715DC360F}" type="presParOf" srcId="{CCA44604-3629-4FD2-B51B-33CD0AE166C0}" destId="{2D6DEBA7-5E34-48D5-B90E-3A309635B670}" srcOrd="0" destOrd="0" presId="urn:microsoft.com/office/officeart/2005/8/layout/orgChart1"/>
    <dgm:cxn modelId="{44BF3113-3491-40F2-BD85-D4297BCCCA38}" type="presParOf" srcId="{CCA44604-3629-4FD2-B51B-33CD0AE166C0}" destId="{1D319758-E2E7-459A-9C3F-82F0F337B459}" srcOrd="1" destOrd="0" presId="urn:microsoft.com/office/officeart/2005/8/layout/orgChart1"/>
    <dgm:cxn modelId="{A5262BBD-9B4B-4725-8EAD-5267E7FF9810}" type="presParOf" srcId="{AE20AF4B-B3B3-4B2D-9AAE-A5C88FBE0C69}" destId="{25CEB49C-9EFB-4EC6-906D-3D8772966C81}" srcOrd="1" destOrd="0" presId="urn:microsoft.com/office/officeart/2005/8/layout/orgChart1"/>
    <dgm:cxn modelId="{DD892F3E-C9B1-4DAE-9B96-1E09D9D0EB0F}" type="presParOf" srcId="{25CEB49C-9EFB-4EC6-906D-3D8772966C81}" destId="{7E3D3652-F245-43AC-806A-10D48155BA4B}" srcOrd="0" destOrd="0" presId="urn:microsoft.com/office/officeart/2005/8/layout/orgChart1"/>
    <dgm:cxn modelId="{B79CEC9E-CB6E-4106-85B7-6ABCE1948735}" type="presParOf" srcId="{25CEB49C-9EFB-4EC6-906D-3D8772966C81}" destId="{84697911-54BE-478E-8620-03457773821A}" srcOrd="1" destOrd="0" presId="urn:microsoft.com/office/officeart/2005/8/layout/orgChart1"/>
    <dgm:cxn modelId="{5435E779-671E-4B23-A67C-3D678DAFB275}" type="presParOf" srcId="{84697911-54BE-478E-8620-03457773821A}" destId="{5609D953-749B-4523-90A8-A8D37FA86A09}" srcOrd="0" destOrd="0" presId="urn:microsoft.com/office/officeart/2005/8/layout/orgChart1"/>
    <dgm:cxn modelId="{8F7932C3-35BD-4B0D-B1DB-D341A871178B}" type="presParOf" srcId="{5609D953-749B-4523-90A8-A8D37FA86A09}" destId="{FBB295F4-23E9-47C1-B3F3-CA21BCA3BC64}" srcOrd="0" destOrd="0" presId="urn:microsoft.com/office/officeart/2005/8/layout/orgChart1"/>
    <dgm:cxn modelId="{D2C236DB-DCDC-4E5D-9AA2-3F99320DC860}" type="presParOf" srcId="{5609D953-749B-4523-90A8-A8D37FA86A09}" destId="{B4233968-8F4C-4478-A1F4-BB98377D5E54}" srcOrd="1" destOrd="0" presId="urn:microsoft.com/office/officeart/2005/8/layout/orgChart1"/>
    <dgm:cxn modelId="{503E71C1-E43F-4332-920D-A92FE3CF8072}" type="presParOf" srcId="{84697911-54BE-478E-8620-03457773821A}" destId="{6FB852F5-FAF1-4113-989C-04BC255AE209}" srcOrd="1" destOrd="0" presId="urn:microsoft.com/office/officeart/2005/8/layout/orgChart1"/>
    <dgm:cxn modelId="{161C66F4-C7B0-4EBF-A66D-A90184B205F8}" type="presParOf" srcId="{84697911-54BE-478E-8620-03457773821A}" destId="{93AD351E-6542-4923-9030-F359720BFA7A}" srcOrd="2" destOrd="0" presId="urn:microsoft.com/office/officeart/2005/8/layout/orgChart1"/>
    <dgm:cxn modelId="{F93DD4AA-5D61-4980-B41E-CA6C0755E7FC}" type="presParOf" srcId="{25CEB49C-9EFB-4EC6-906D-3D8772966C81}" destId="{1CCDF68E-267C-49B7-8216-50BB4DA7EAD6}" srcOrd="2" destOrd="0" presId="urn:microsoft.com/office/officeart/2005/8/layout/orgChart1"/>
    <dgm:cxn modelId="{D3C34936-0E0B-4039-8A86-1BEE4F173818}" type="presParOf" srcId="{25CEB49C-9EFB-4EC6-906D-3D8772966C81}" destId="{725CF483-E65A-485B-BA8B-B9DDD81618E4}" srcOrd="3" destOrd="0" presId="urn:microsoft.com/office/officeart/2005/8/layout/orgChart1"/>
    <dgm:cxn modelId="{476774E1-92BD-4AC9-A691-CBC5FAEFAD4D}" type="presParOf" srcId="{725CF483-E65A-485B-BA8B-B9DDD81618E4}" destId="{AE8D8BB7-E3D6-45F4-87E0-00F4D68318C2}" srcOrd="0" destOrd="0" presId="urn:microsoft.com/office/officeart/2005/8/layout/orgChart1"/>
    <dgm:cxn modelId="{F73869AE-FD5E-42B8-82A9-6E0CE917B2A3}" type="presParOf" srcId="{AE8D8BB7-E3D6-45F4-87E0-00F4D68318C2}" destId="{F6F178E9-43A1-405F-B960-EF0847BAFFF9}" srcOrd="0" destOrd="0" presId="urn:microsoft.com/office/officeart/2005/8/layout/orgChart1"/>
    <dgm:cxn modelId="{8C9A6D25-1FCE-49D9-BE32-C8F69A8BDE25}" type="presParOf" srcId="{AE8D8BB7-E3D6-45F4-87E0-00F4D68318C2}" destId="{2D145CB1-FEA8-4FF9-8A68-78A374182C73}" srcOrd="1" destOrd="0" presId="urn:microsoft.com/office/officeart/2005/8/layout/orgChart1"/>
    <dgm:cxn modelId="{54353835-1398-4CB0-B055-E66AF5DBA0DA}" type="presParOf" srcId="{725CF483-E65A-485B-BA8B-B9DDD81618E4}" destId="{3D6D63F7-AAE1-48F4-A24F-21BBB79FCEA9}" srcOrd="1" destOrd="0" presId="urn:microsoft.com/office/officeart/2005/8/layout/orgChart1"/>
    <dgm:cxn modelId="{D0BD6025-CE4D-4329-B56D-91081B58EF49}" type="presParOf" srcId="{725CF483-E65A-485B-BA8B-B9DDD81618E4}" destId="{29A8EE9E-93B5-480D-9D89-9071CFD2B864}" srcOrd="2" destOrd="0" presId="urn:microsoft.com/office/officeart/2005/8/layout/orgChart1"/>
    <dgm:cxn modelId="{2C77FD77-1E78-45DB-B47A-1E14D4F9EA29}" type="presParOf" srcId="{25CEB49C-9EFB-4EC6-906D-3D8772966C81}" destId="{48480025-D0FF-4799-8394-4DA96AF0CF31}" srcOrd="4" destOrd="0" presId="urn:microsoft.com/office/officeart/2005/8/layout/orgChart1"/>
    <dgm:cxn modelId="{3AD134B0-06DD-4D6E-A9EA-13F4E9F109CB}" type="presParOf" srcId="{25CEB49C-9EFB-4EC6-906D-3D8772966C81}" destId="{8F404A87-A829-44E3-B2BB-C0BD60CDF397}" srcOrd="5" destOrd="0" presId="urn:microsoft.com/office/officeart/2005/8/layout/orgChart1"/>
    <dgm:cxn modelId="{58AE260F-CFC4-412F-AF67-F0F4B8F569CD}" type="presParOf" srcId="{8F404A87-A829-44E3-B2BB-C0BD60CDF397}" destId="{DA1B2548-F7E2-49E3-89FF-0B7BC65C271B}" srcOrd="0" destOrd="0" presId="urn:microsoft.com/office/officeart/2005/8/layout/orgChart1"/>
    <dgm:cxn modelId="{889E5154-C225-435C-91D6-748A3101E94A}" type="presParOf" srcId="{DA1B2548-F7E2-49E3-89FF-0B7BC65C271B}" destId="{ABE9FC8E-C5CC-41B2-BE4F-2B7F8719E143}" srcOrd="0" destOrd="0" presId="urn:microsoft.com/office/officeart/2005/8/layout/orgChart1"/>
    <dgm:cxn modelId="{370F8498-6D41-417B-87D6-A8BE2F567CCB}" type="presParOf" srcId="{DA1B2548-F7E2-49E3-89FF-0B7BC65C271B}" destId="{6B237302-878E-45C0-B7C8-9B63C322B02A}" srcOrd="1" destOrd="0" presId="urn:microsoft.com/office/officeart/2005/8/layout/orgChart1"/>
    <dgm:cxn modelId="{677AD97D-1D8C-4287-9167-90C337038B43}" type="presParOf" srcId="{8F404A87-A829-44E3-B2BB-C0BD60CDF397}" destId="{C12A4972-DE91-447B-B4F5-DBDF0F58E3D3}" srcOrd="1" destOrd="0" presId="urn:microsoft.com/office/officeart/2005/8/layout/orgChart1"/>
    <dgm:cxn modelId="{409FC96C-7424-44CD-85FE-89FB8E122237}" type="presParOf" srcId="{8F404A87-A829-44E3-B2BB-C0BD60CDF397}" destId="{2ACF2172-3B7D-40C8-A1F8-BC963EAF94D5}" srcOrd="2" destOrd="0" presId="urn:microsoft.com/office/officeart/2005/8/layout/orgChart1"/>
    <dgm:cxn modelId="{84DF3530-D42F-4874-BBD3-7423BD9861C2}" type="presParOf" srcId="{AE20AF4B-B3B3-4B2D-9AAE-A5C88FBE0C69}" destId="{7D4625DD-CC6A-4BAB-BBE1-80D0AC3C50A0}" srcOrd="2" destOrd="0" presId="urn:microsoft.com/office/officeart/2005/8/layout/orgChart1"/>
    <dgm:cxn modelId="{E3A3AE91-B6E0-4A14-9408-74171C9273EA}" type="presParOf" srcId="{FCA77571-D03F-4734-8798-30ACBD446FCA}" destId="{EEBDD890-4938-45DC-9E20-16EA541DCC29}" srcOrd="2" destOrd="0" presId="urn:microsoft.com/office/officeart/2005/8/layout/orgChart1"/>
    <dgm:cxn modelId="{1DCB61C9-3F44-45B5-8AFA-7DDCF71D31DD}" type="presParOf" srcId="{FCA77571-D03F-4734-8798-30ACBD446FCA}" destId="{8F8FE874-94D7-4386-A177-F10EB93285A8}" srcOrd="3" destOrd="0" presId="urn:microsoft.com/office/officeart/2005/8/layout/orgChart1"/>
    <dgm:cxn modelId="{807C9719-A2FE-4661-B9F9-D831FD0BF8FF}" type="presParOf" srcId="{8F8FE874-94D7-4386-A177-F10EB93285A8}" destId="{94CB3342-0304-43DE-9BA6-874DD2782C89}" srcOrd="0" destOrd="0" presId="urn:microsoft.com/office/officeart/2005/8/layout/orgChart1"/>
    <dgm:cxn modelId="{32D4FB4F-5129-40EF-9029-6664C2AF7B3C}" type="presParOf" srcId="{94CB3342-0304-43DE-9BA6-874DD2782C89}" destId="{EA1F9752-DC90-4557-B1A6-E8C8E77A5730}" srcOrd="0" destOrd="0" presId="urn:microsoft.com/office/officeart/2005/8/layout/orgChart1"/>
    <dgm:cxn modelId="{43936639-988E-4FED-981D-61484245A17B}" type="presParOf" srcId="{94CB3342-0304-43DE-9BA6-874DD2782C89}" destId="{8BB4D729-11B0-4DE0-8757-A08F970C248A}" srcOrd="1" destOrd="0" presId="urn:microsoft.com/office/officeart/2005/8/layout/orgChart1"/>
    <dgm:cxn modelId="{B119A353-14D6-4176-81D8-513F6834A6A8}" type="presParOf" srcId="{8F8FE874-94D7-4386-A177-F10EB93285A8}" destId="{477C9BE6-A894-43F9-9B7F-3AC804776EC1}" srcOrd="1" destOrd="0" presId="urn:microsoft.com/office/officeart/2005/8/layout/orgChart1"/>
    <dgm:cxn modelId="{3506D399-0902-4956-A00C-2B643242AC27}" type="presParOf" srcId="{477C9BE6-A894-43F9-9B7F-3AC804776EC1}" destId="{FA0439AF-E709-473A-BA72-B760D1D3D893}" srcOrd="0" destOrd="0" presId="urn:microsoft.com/office/officeart/2005/8/layout/orgChart1"/>
    <dgm:cxn modelId="{2112CBBA-F214-48E1-9DA8-AAF6E1E497F1}" type="presParOf" srcId="{477C9BE6-A894-43F9-9B7F-3AC804776EC1}" destId="{DD856EB5-9E66-4A17-B9C9-8F973C3CF00A}" srcOrd="1" destOrd="0" presId="urn:microsoft.com/office/officeart/2005/8/layout/orgChart1"/>
    <dgm:cxn modelId="{876403F6-5FA3-4793-B0FB-AF92042E5535}" type="presParOf" srcId="{DD856EB5-9E66-4A17-B9C9-8F973C3CF00A}" destId="{28A77536-8AB7-4B91-BF20-1D1B6999C4CD}" srcOrd="0" destOrd="0" presId="urn:microsoft.com/office/officeart/2005/8/layout/orgChart1"/>
    <dgm:cxn modelId="{69E7D52C-B296-4B58-B1D2-1C3E871DCA64}" type="presParOf" srcId="{28A77536-8AB7-4B91-BF20-1D1B6999C4CD}" destId="{CC2A98E0-B19F-4E50-9F38-0D0A04EAA5B7}" srcOrd="0" destOrd="0" presId="urn:microsoft.com/office/officeart/2005/8/layout/orgChart1"/>
    <dgm:cxn modelId="{D82AEC7E-FF9C-445A-B7A9-AF352A16112E}" type="presParOf" srcId="{28A77536-8AB7-4B91-BF20-1D1B6999C4CD}" destId="{95BC2B30-0DB9-4154-83AD-AF1A59C5C5FA}" srcOrd="1" destOrd="0" presId="urn:microsoft.com/office/officeart/2005/8/layout/orgChart1"/>
    <dgm:cxn modelId="{3D0BA91E-A8A8-4C78-B49C-F11354362968}" type="presParOf" srcId="{DD856EB5-9E66-4A17-B9C9-8F973C3CF00A}" destId="{047C06B2-65B9-452D-AD44-703EF08DD6A5}" srcOrd="1" destOrd="0" presId="urn:microsoft.com/office/officeart/2005/8/layout/orgChart1"/>
    <dgm:cxn modelId="{991D1040-8715-4520-AF51-F9FB9CE3603B}" type="presParOf" srcId="{DD856EB5-9E66-4A17-B9C9-8F973C3CF00A}" destId="{78C11D6E-02E5-47B3-B367-7998E0DC5D01}" srcOrd="2" destOrd="0" presId="urn:microsoft.com/office/officeart/2005/8/layout/orgChart1"/>
    <dgm:cxn modelId="{A69DCD70-373E-4FE1-A1D6-426D43F79F3B}" type="presParOf" srcId="{477C9BE6-A894-43F9-9B7F-3AC804776EC1}" destId="{4500B307-3F86-4C06-B0C2-A4734727D2DE}" srcOrd="2" destOrd="0" presId="urn:microsoft.com/office/officeart/2005/8/layout/orgChart1"/>
    <dgm:cxn modelId="{FFF4969E-CA7B-4D85-B6FF-8BF8ACBA611E}" type="presParOf" srcId="{477C9BE6-A894-43F9-9B7F-3AC804776EC1}" destId="{68D994C8-4716-4E34-A787-67E92B6AEFF8}" srcOrd="3" destOrd="0" presId="urn:microsoft.com/office/officeart/2005/8/layout/orgChart1"/>
    <dgm:cxn modelId="{2DE1C605-65D9-4B88-A6D1-63F6E7FAAFC9}" type="presParOf" srcId="{68D994C8-4716-4E34-A787-67E92B6AEFF8}" destId="{AB5DAB2F-A828-427B-987E-2D9EE0758E2A}" srcOrd="0" destOrd="0" presId="urn:microsoft.com/office/officeart/2005/8/layout/orgChart1"/>
    <dgm:cxn modelId="{C22856A1-39BD-48C1-9F58-A243AAC52BEC}" type="presParOf" srcId="{AB5DAB2F-A828-427B-987E-2D9EE0758E2A}" destId="{4F7BFD98-CC97-4AC2-A0E5-47A1391F2F4C}" srcOrd="0" destOrd="0" presId="urn:microsoft.com/office/officeart/2005/8/layout/orgChart1"/>
    <dgm:cxn modelId="{84B3F2CA-2349-445A-A541-201FC1A7A92D}" type="presParOf" srcId="{AB5DAB2F-A828-427B-987E-2D9EE0758E2A}" destId="{632DD9C9-A918-4870-B33D-4B944675D8EB}" srcOrd="1" destOrd="0" presId="urn:microsoft.com/office/officeart/2005/8/layout/orgChart1"/>
    <dgm:cxn modelId="{E475C161-A5E5-4151-A076-20CCC8380A0D}" type="presParOf" srcId="{68D994C8-4716-4E34-A787-67E92B6AEFF8}" destId="{A2C2F67B-F1EF-4442-9F35-DC35210C9A13}" srcOrd="1" destOrd="0" presId="urn:microsoft.com/office/officeart/2005/8/layout/orgChart1"/>
    <dgm:cxn modelId="{C6515AFE-8D7C-4F08-949E-8CF37BF8BDEB}" type="presParOf" srcId="{68D994C8-4716-4E34-A787-67E92B6AEFF8}" destId="{C862B09A-092D-487F-823B-AEFCADD2630E}" srcOrd="2" destOrd="0" presId="urn:microsoft.com/office/officeart/2005/8/layout/orgChart1"/>
    <dgm:cxn modelId="{7637B53F-D90F-46D6-977C-1467BF9FB93B}" type="presParOf" srcId="{477C9BE6-A894-43F9-9B7F-3AC804776EC1}" destId="{72B96357-6E44-47D7-BE34-518054577C9B}" srcOrd="4" destOrd="0" presId="urn:microsoft.com/office/officeart/2005/8/layout/orgChart1"/>
    <dgm:cxn modelId="{88EE868D-6449-4ECE-AD67-D0C1CA5B1ED7}" type="presParOf" srcId="{477C9BE6-A894-43F9-9B7F-3AC804776EC1}" destId="{4CE6D744-1F08-45E5-98C4-524CB257F897}" srcOrd="5" destOrd="0" presId="urn:microsoft.com/office/officeart/2005/8/layout/orgChart1"/>
    <dgm:cxn modelId="{05710FC4-32F5-4844-9E7E-1906ED81C955}" type="presParOf" srcId="{4CE6D744-1F08-45E5-98C4-524CB257F897}" destId="{5BF2E21B-7E0F-4522-AAEA-0AD55C10095B}" srcOrd="0" destOrd="0" presId="urn:microsoft.com/office/officeart/2005/8/layout/orgChart1"/>
    <dgm:cxn modelId="{23221774-AACF-49F4-835C-ECA3D557A69D}" type="presParOf" srcId="{5BF2E21B-7E0F-4522-AAEA-0AD55C10095B}" destId="{CB5127E2-F86A-44B3-9CBE-297EFB24B5FD}" srcOrd="0" destOrd="0" presId="urn:microsoft.com/office/officeart/2005/8/layout/orgChart1"/>
    <dgm:cxn modelId="{46EBEB0A-63A2-4AF1-84F0-70387831206A}" type="presParOf" srcId="{5BF2E21B-7E0F-4522-AAEA-0AD55C10095B}" destId="{0006479D-5497-49EB-8266-F3CAB09D6083}" srcOrd="1" destOrd="0" presId="urn:microsoft.com/office/officeart/2005/8/layout/orgChart1"/>
    <dgm:cxn modelId="{02E5AFF5-F979-4A22-B004-3BEEFB51746C}" type="presParOf" srcId="{4CE6D744-1F08-45E5-98C4-524CB257F897}" destId="{FAAA73FF-4F05-4354-BEF4-8B9353DF540C}" srcOrd="1" destOrd="0" presId="urn:microsoft.com/office/officeart/2005/8/layout/orgChart1"/>
    <dgm:cxn modelId="{AB3FC507-472B-4261-9289-F572A8D09051}" type="presParOf" srcId="{4CE6D744-1F08-45E5-98C4-524CB257F897}" destId="{A4D04546-D4CE-4123-B6B4-7DA5D7429250}" srcOrd="2" destOrd="0" presId="urn:microsoft.com/office/officeart/2005/8/layout/orgChart1"/>
    <dgm:cxn modelId="{6192C145-67E7-42BB-B5BD-40A8F2379CE1}" type="presParOf" srcId="{8F8FE874-94D7-4386-A177-F10EB93285A8}" destId="{5EE384EB-4CF1-4B17-9E6E-D42D950B9332}" srcOrd="2" destOrd="0" presId="urn:microsoft.com/office/officeart/2005/8/layout/orgChart1"/>
    <dgm:cxn modelId="{36AB2FC9-8825-46E4-96C2-EE4EA78F30B0}" type="presParOf" srcId="{FCA77571-D03F-4734-8798-30ACBD446FCA}" destId="{C99F0041-F1E7-4243-A26B-08AA5D859F12}" srcOrd="4" destOrd="0" presId="urn:microsoft.com/office/officeart/2005/8/layout/orgChart1"/>
    <dgm:cxn modelId="{116C08A2-8C8B-41CE-9C9B-B8FC709986FB}" type="presParOf" srcId="{FCA77571-D03F-4734-8798-30ACBD446FCA}" destId="{1D084CEF-ABE0-4914-B4E0-593486495AF9}" srcOrd="5" destOrd="0" presId="urn:microsoft.com/office/officeart/2005/8/layout/orgChart1"/>
    <dgm:cxn modelId="{06889E29-4414-4E94-AB55-6FE0496570DF}" type="presParOf" srcId="{1D084CEF-ABE0-4914-B4E0-593486495AF9}" destId="{57CE9034-4C5C-4948-8A00-6DDEF936D041}" srcOrd="0" destOrd="0" presId="urn:microsoft.com/office/officeart/2005/8/layout/orgChart1"/>
    <dgm:cxn modelId="{7660CB3F-0D34-4686-8892-7117190392E7}" type="presParOf" srcId="{57CE9034-4C5C-4948-8A00-6DDEF936D041}" destId="{D5A629F6-A2A2-4E9A-B026-7582B7B028B2}" srcOrd="0" destOrd="0" presId="urn:microsoft.com/office/officeart/2005/8/layout/orgChart1"/>
    <dgm:cxn modelId="{407AEE04-FFF5-4FC9-899B-93B46C3D8EC0}" type="presParOf" srcId="{57CE9034-4C5C-4948-8A00-6DDEF936D041}" destId="{2770328C-5DB7-413A-AAE8-5979FF18E4DB}" srcOrd="1" destOrd="0" presId="urn:microsoft.com/office/officeart/2005/8/layout/orgChart1"/>
    <dgm:cxn modelId="{0FE4F656-6126-406C-AC53-C4BF7C2D583C}" type="presParOf" srcId="{1D084CEF-ABE0-4914-B4E0-593486495AF9}" destId="{FBAE23A0-4E5C-4A1A-8C70-02E0E2FA5C12}" srcOrd="1" destOrd="0" presId="urn:microsoft.com/office/officeart/2005/8/layout/orgChart1"/>
    <dgm:cxn modelId="{6ED743E5-3001-4DCD-818F-D47DF25B6A75}" type="presParOf" srcId="{FBAE23A0-4E5C-4A1A-8C70-02E0E2FA5C12}" destId="{DEF2622E-9412-4943-8439-A2740A78ECFE}" srcOrd="0" destOrd="0" presId="urn:microsoft.com/office/officeart/2005/8/layout/orgChart1"/>
    <dgm:cxn modelId="{DB5775ED-A547-470F-B7C0-6E4D7E69B112}" type="presParOf" srcId="{FBAE23A0-4E5C-4A1A-8C70-02E0E2FA5C12}" destId="{5380F15A-9347-495E-B72F-DBBF01F128E2}" srcOrd="1" destOrd="0" presId="urn:microsoft.com/office/officeart/2005/8/layout/orgChart1"/>
    <dgm:cxn modelId="{D74EFD65-9F32-4B34-9710-895533817CA9}" type="presParOf" srcId="{5380F15A-9347-495E-B72F-DBBF01F128E2}" destId="{21542E2B-77A4-40EA-B053-8B234E9EE87E}" srcOrd="0" destOrd="0" presId="urn:microsoft.com/office/officeart/2005/8/layout/orgChart1"/>
    <dgm:cxn modelId="{C8ED3800-AD6D-4F2A-84D9-D24B34A8309F}" type="presParOf" srcId="{21542E2B-77A4-40EA-B053-8B234E9EE87E}" destId="{0D08AAEB-7F3E-4DA5-A3BF-B006AE304341}" srcOrd="0" destOrd="0" presId="urn:microsoft.com/office/officeart/2005/8/layout/orgChart1"/>
    <dgm:cxn modelId="{480B285C-F0CF-4AB1-AD0D-C86ABDDE17C5}" type="presParOf" srcId="{21542E2B-77A4-40EA-B053-8B234E9EE87E}" destId="{789E6FA3-693D-476F-B53F-67680EEA08F0}" srcOrd="1" destOrd="0" presId="urn:microsoft.com/office/officeart/2005/8/layout/orgChart1"/>
    <dgm:cxn modelId="{0941AF5A-DB3C-453D-B97E-BAA0235EA7EB}" type="presParOf" srcId="{5380F15A-9347-495E-B72F-DBBF01F128E2}" destId="{654A1A34-20BF-4031-B9F7-A4AF27BF0D71}" srcOrd="1" destOrd="0" presId="urn:microsoft.com/office/officeart/2005/8/layout/orgChart1"/>
    <dgm:cxn modelId="{66F9BCCA-9725-4006-88E2-267E4725B021}" type="presParOf" srcId="{5380F15A-9347-495E-B72F-DBBF01F128E2}" destId="{A7D3BB93-446C-4FF0-B023-0DCF38BA207E}" srcOrd="2" destOrd="0" presId="urn:microsoft.com/office/officeart/2005/8/layout/orgChart1"/>
    <dgm:cxn modelId="{55FE3253-5965-475C-960E-F0C20E673D9F}" type="presParOf" srcId="{FBAE23A0-4E5C-4A1A-8C70-02E0E2FA5C12}" destId="{9EE21A2A-7121-4384-B25F-1D181AA4E81D}" srcOrd="2" destOrd="0" presId="urn:microsoft.com/office/officeart/2005/8/layout/orgChart1"/>
    <dgm:cxn modelId="{3373896F-93B3-42F3-B326-24E1E84DA414}" type="presParOf" srcId="{FBAE23A0-4E5C-4A1A-8C70-02E0E2FA5C12}" destId="{31CCE6D9-610A-40CD-99DC-FFC214691EFF}" srcOrd="3" destOrd="0" presId="urn:microsoft.com/office/officeart/2005/8/layout/orgChart1"/>
    <dgm:cxn modelId="{1DD842B7-E196-46BE-86B6-151A4BF0C268}" type="presParOf" srcId="{31CCE6D9-610A-40CD-99DC-FFC214691EFF}" destId="{47A65B1B-1734-4353-A79D-B2484063CB73}" srcOrd="0" destOrd="0" presId="urn:microsoft.com/office/officeart/2005/8/layout/orgChart1"/>
    <dgm:cxn modelId="{273E463E-024B-4C22-A440-3FCF4C782971}" type="presParOf" srcId="{47A65B1B-1734-4353-A79D-B2484063CB73}" destId="{A849E156-35A2-4BDF-A39E-EE7FC423C0BF}" srcOrd="0" destOrd="0" presId="urn:microsoft.com/office/officeart/2005/8/layout/orgChart1"/>
    <dgm:cxn modelId="{AC8307DE-91F4-422F-8705-3B911FE8DA07}" type="presParOf" srcId="{47A65B1B-1734-4353-A79D-B2484063CB73}" destId="{35F307E9-C08A-4505-BCC0-205E01BFAC34}" srcOrd="1" destOrd="0" presId="urn:microsoft.com/office/officeart/2005/8/layout/orgChart1"/>
    <dgm:cxn modelId="{F57E11EE-FCB0-4E64-A7B5-BC7A03B056F4}" type="presParOf" srcId="{31CCE6D9-610A-40CD-99DC-FFC214691EFF}" destId="{A8633D4E-C472-4D0C-B5A7-D3205290C651}" srcOrd="1" destOrd="0" presId="urn:microsoft.com/office/officeart/2005/8/layout/orgChart1"/>
    <dgm:cxn modelId="{45351EB4-E8E7-4E70-9D84-001810B55F5D}" type="presParOf" srcId="{31CCE6D9-610A-40CD-99DC-FFC214691EFF}" destId="{17856AF7-1C9B-43F3-861B-55DDA582324A}" srcOrd="2" destOrd="0" presId="urn:microsoft.com/office/officeart/2005/8/layout/orgChart1"/>
    <dgm:cxn modelId="{98A4BDA1-0E15-4715-A184-3E44C42FB292}" type="presParOf" srcId="{FBAE23A0-4E5C-4A1A-8C70-02E0E2FA5C12}" destId="{6A5D50C4-1D35-493B-B1E5-786647F81160}" srcOrd="4" destOrd="0" presId="urn:microsoft.com/office/officeart/2005/8/layout/orgChart1"/>
    <dgm:cxn modelId="{DF6F1F0B-D76D-4D02-9A64-C463D04FCC79}" type="presParOf" srcId="{FBAE23A0-4E5C-4A1A-8C70-02E0E2FA5C12}" destId="{56126F46-5DBB-49BE-9149-8C0B7499D331}" srcOrd="5" destOrd="0" presId="urn:microsoft.com/office/officeart/2005/8/layout/orgChart1"/>
    <dgm:cxn modelId="{829480F4-327F-4928-ADE0-B2D0C79294E4}" type="presParOf" srcId="{56126F46-5DBB-49BE-9149-8C0B7499D331}" destId="{62846B9A-B610-4276-8D2D-D00EC69BB656}" srcOrd="0" destOrd="0" presId="urn:microsoft.com/office/officeart/2005/8/layout/orgChart1"/>
    <dgm:cxn modelId="{FE0D11FF-845E-4635-BCB3-0CC54866C736}" type="presParOf" srcId="{62846B9A-B610-4276-8D2D-D00EC69BB656}" destId="{A2CAE4BC-CA00-43E3-851D-DC4B3AF4D7AA}" srcOrd="0" destOrd="0" presId="urn:microsoft.com/office/officeart/2005/8/layout/orgChart1"/>
    <dgm:cxn modelId="{4F66DA58-B493-4434-8ECB-3D6C5B04813D}" type="presParOf" srcId="{62846B9A-B610-4276-8D2D-D00EC69BB656}" destId="{37651BD0-0C78-45D3-8AE2-18BBB8D3550A}" srcOrd="1" destOrd="0" presId="urn:microsoft.com/office/officeart/2005/8/layout/orgChart1"/>
    <dgm:cxn modelId="{3665C797-E487-43DC-A3E5-5700AA34CC20}" type="presParOf" srcId="{56126F46-5DBB-49BE-9149-8C0B7499D331}" destId="{D7733CB9-ECF9-4872-86C7-DFACEB96BEFA}" srcOrd="1" destOrd="0" presId="urn:microsoft.com/office/officeart/2005/8/layout/orgChart1"/>
    <dgm:cxn modelId="{236A2919-36AD-4839-BC65-52EC9E315A0B}" type="presParOf" srcId="{56126F46-5DBB-49BE-9149-8C0B7499D331}" destId="{660198FE-DD43-4EE6-8A89-BA3115631677}" srcOrd="2" destOrd="0" presId="urn:microsoft.com/office/officeart/2005/8/layout/orgChart1"/>
    <dgm:cxn modelId="{80E76F55-A2C2-40DA-AC4E-2EB5F020581E}" type="presParOf" srcId="{1D084CEF-ABE0-4914-B4E0-593486495AF9}" destId="{DA78606E-D2AB-48EE-AA01-35BF90870C5B}" srcOrd="2" destOrd="0" presId="urn:microsoft.com/office/officeart/2005/8/layout/orgChart1"/>
    <dgm:cxn modelId="{940390FE-658C-41E0-B24B-A25B7C1C3D91}" type="presParOf" srcId="{70FE7149-D385-4B0F-AE3E-93DCCAAD9FCA}" destId="{232B612C-6183-43AC-A385-A07C01311462}" srcOrd="2" destOrd="0" presId="urn:microsoft.com/office/officeart/2005/8/layout/orgChart1"/>
    <dgm:cxn modelId="{964A4ACA-7E4B-4299-B4CD-629D5A83DACF}" type="presParOf" srcId="{A3ED6FA1-78B7-417A-84E7-71A5625AD852}" destId="{2B7A4C1A-076B-46DF-A04D-99C6F599BD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B0C12A-6BCB-4620-9F10-A5E685D253A9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5FB713B6-1641-4102-9AFD-DA34BCE97C2D}">
      <dgm:prSet phldrT="[テキスト]" phldr="1"/>
      <dgm:spPr/>
      <dgm:t>
        <a:bodyPr/>
        <a:lstStyle/>
        <a:p>
          <a:endParaRPr kumimoji="1" lang="ja-JP" altLang="en-US"/>
        </a:p>
      </dgm:t>
    </dgm:pt>
    <dgm:pt modelId="{5804C610-8B5E-45E7-B724-B498CB68E0F4}" type="parTrans" cxnId="{46FF4B16-D246-4B19-AE2F-62E9460E25BD}">
      <dgm:prSet/>
      <dgm:spPr/>
      <dgm:t>
        <a:bodyPr/>
        <a:lstStyle/>
        <a:p>
          <a:endParaRPr kumimoji="1" lang="ja-JP" altLang="en-US"/>
        </a:p>
      </dgm:t>
    </dgm:pt>
    <dgm:pt modelId="{76FCD5AF-9923-42FD-8B0B-6AB68B43F14C}" type="sibTrans" cxnId="{46FF4B16-D246-4B19-AE2F-62E9460E25BD}">
      <dgm:prSet/>
      <dgm:spPr/>
      <dgm:t>
        <a:bodyPr/>
        <a:lstStyle/>
        <a:p>
          <a:endParaRPr kumimoji="1" lang="ja-JP" altLang="en-US"/>
        </a:p>
      </dgm:t>
    </dgm:pt>
    <dgm:pt modelId="{BB6C7DAF-1F07-4604-869B-3BA84E4B3329}">
      <dgm:prSet phldrT="[テキスト]" phldr="1"/>
      <dgm:spPr/>
      <dgm:t>
        <a:bodyPr/>
        <a:lstStyle/>
        <a:p>
          <a:endParaRPr kumimoji="1" lang="ja-JP" altLang="en-US"/>
        </a:p>
      </dgm:t>
    </dgm:pt>
    <dgm:pt modelId="{8B087CFF-C730-43FF-BE30-506CCA923674}" type="parTrans" cxnId="{EE709C4A-8D5F-4D15-B674-4788981A238B}">
      <dgm:prSet/>
      <dgm:spPr/>
      <dgm:t>
        <a:bodyPr/>
        <a:lstStyle/>
        <a:p>
          <a:endParaRPr kumimoji="1" lang="ja-JP" altLang="en-US"/>
        </a:p>
      </dgm:t>
    </dgm:pt>
    <dgm:pt modelId="{DE2F0293-03CF-41B3-A9FF-4CE2D150FB0F}" type="sibTrans" cxnId="{EE709C4A-8D5F-4D15-B674-4788981A238B}">
      <dgm:prSet/>
      <dgm:spPr/>
      <dgm:t>
        <a:bodyPr/>
        <a:lstStyle/>
        <a:p>
          <a:endParaRPr kumimoji="1" lang="ja-JP" altLang="en-US"/>
        </a:p>
      </dgm:t>
    </dgm:pt>
    <dgm:pt modelId="{5DC6BF41-A26A-4F36-9FC4-817DEF378020}">
      <dgm:prSet phldrT="[テキスト]" phldr="1"/>
      <dgm:spPr/>
      <dgm:t>
        <a:bodyPr/>
        <a:lstStyle/>
        <a:p>
          <a:endParaRPr kumimoji="1" lang="ja-JP" altLang="en-US"/>
        </a:p>
      </dgm:t>
    </dgm:pt>
    <dgm:pt modelId="{4832077E-9B2E-48DC-BA1A-CA9C263C0456}" type="parTrans" cxnId="{C519F7B6-5AF9-4802-B924-A0F3FAF390DA}">
      <dgm:prSet/>
      <dgm:spPr/>
      <dgm:t>
        <a:bodyPr/>
        <a:lstStyle/>
        <a:p>
          <a:endParaRPr kumimoji="1" lang="ja-JP" altLang="en-US"/>
        </a:p>
      </dgm:t>
    </dgm:pt>
    <dgm:pt modelId="{9BD17828-F6C0-4C0F-A1E8-707C55A045ED}" type="sibTrans" cxnId="{C519F7B6-5AF9-4802-B924-A0F3FAF390DA}">
      <dgm:prSet/>
      <dgm:spPr/>
      <dgm:t>
        <a:bodyPr/>
        <a:lstStyle/>
        <a:p>
          <a:endParaRPr kumimoji="1" lang="ja-JP" altLang="en-US"/>
        </a:p>
      </dgm:t>
    </dgm:pt>
    <dgm:pt modelId="{1926CDF7-60C1-4BDC-A432-E4A0F074AD46}">
      <dgm:prSet phldrT="[テキスト]" phldr="1"/>
      <dgm:spPr/>
      <dgm:t>
        <a:bodyPr/>
        <a:lstStyle/>
        <a:p>
          <a:endParaRPr kumimoji="1" lang="ja-JP" altLang="en-US"/>
        </a:p>
      </dgm:t>
    </dgm:pt>
    <dgm:pt modelId="{340B169F-2631-43B0-87FB-F916621BA3E2}" type="parTrans" cxnId="{2164DAEB-F882-4E7D-87D6-96480002553F}">
      <dgm:prSet/>
      <dgm:spPr/>
      <dgm:t>
        <a:bodyPr/>
        <a:lstStyle/>
        <a:p>
          <a:endParaRPr kumimoji="1" lang="ja-JP" altLang="en-US"/>
        </a:p>
      </dgm:t>
    </dgm:pt>
    <dgm:pt modelId="{CA134C69-99FD-4E11-8B57-7A939BAF83DD}" type="sibTrans" cxnId="{2164DAEB-F882-4E7D-87D6-96480002553F}">
      <dgm:prSet/>
      <dgm:spPr/>
      <dgm:t>
        <a:bodyPr/>
        <a:lstStyle/>
        <a:p>
          <a:endParaRPr kumimoji="1" lang="ja-JP" altLang="en-US"/>
        </a:p>
      </dgm:t>
    </dgm:pt>
    <dgm:pt modelId="{E0A93414-B2CA-419C-B6E4-2B8E436C5EFC}">
      <dgm:prSet/>
      <dgm:spPr/>
      <dgm:t>
        <a:bodyPr/>
        <a:lstStyle/>
        <a:p>
          <a:endParaRPr kumimoji="1" lang="ja-JP" altLang="en-US"/>
        </a:p>
      </dgm:t>
    </dgm:pt>
    <dgm:pt modelId="{3B27687D-B636-4A0B-8F19-A6A1BA272B4D}" type="parTrans" cxnId="{6B607327-7D2B-4B16-AF7E-549912DE37C2}">
      <dgm:prSet/>
      <dgm:spPr/>
      <dgm:t>
        <a:bodyPr/>
        <a:lstStyle/>
        <a:p>
          <a:endParaRPr kumimoji="1" lang="ja-JP" altLang="en-US"/>
        </a:p>
      </dgm:t>
    </dgm:pt>
    <dgm:pt modelId="{C80C00CB-FB60-4876-9C43-DD231E733DC7}" type="sibTrans" cxnId="{6B607327-7D2B-4B16-AF7E-549912DE37C2}">
      <dgm:prSet/>
      <dgm:spPr/>
      <dgm:t>
        <a:bodyPr/>
        <a:lstStyle/>
        <a:p>
          <a:endParaRPr kumimoji="1" lang="ja-JP" altLang="en-US"/>
        </a:p>
      </dgm:t>
    </dgm:pt>
    <dgm:pt modelId="{325A150E-53B9-4418-9204-C37793B7307B}">
      <dgm:prSet/>
      <dgm:spPr/>
      <dgm:t>
        <a:bodyPr/>
        <a:lstStyle/>
        <a:p>
          <a:endParaRPr kumimoji="1" lang="ja-JP" altLang="en-US"/>
        </a:p>
      </dgm:t>
    </dgm:pt>
    <dgm:pt modelId="{FF3C8F99-C202-43C3-A1F9-74B0313A2B32}" type="parTrans" cxnId="{2CAB352E-0D3E-4CD2-900F-22FC621D221E}">
      <dgm:prSet/>
      <dgm:spPr/>
      <dgm:t>
        <a:bodyPr/>
        <a:lstStyle/>
        <a:p>
          <a:endParaRPr kumimoji="1" lang="ja-JP" altLang="en-US"/>
        </a:p>
      </dgm:t>
    </dgm:pt>
    <dgm:pt modelId="{9554C8D0-3464-42C1-A755-443D3040C078}" type="sibTrans" cxnId="{2CAB352E-0D3E-4CD2-900F-22FC621D221E}">
      <dgm:prSet/>
      <dgm:spPr/>
      <dgm:t>
        <a:bodyPr/>
        <a:lstStyle/>
        <a:p>
          <a:endParaRPr kumimoji="1" lang="ja-JP" altLang="en-US"/>
        </a:p>
      </dgm:t>
    </dgm:pt>
    <dgm:pt modelId="{44BF5166-3933-4340-A2AA-5DB84DF2C764}">
      <dgm:prSet/>
      <dgm:spPr/>
      <dgm:t>
        <a:bodyPr/>
        <a:lstStyle/>
        <a:p>
          <a:endParaRPr kumimoji="1" lang="ja-JP" altLang="en-US"/>
        </a:p>
      </dgm:t>
    </dgm:pt>
    <dgm:pt modelId="{92429506-598E-4372-821D-A988F5BC8CF6}" type="parTrans" cxnId="{FB2D1815-F79E-4416-A5DA-4CCE6BD019C6}">
      <dgm:prSet/>
      <dgm:spPr/>
      <dgm:t>
        <a:bodyPr/>
        <a:lstStyle/>
        <a:p>
          <a:endParaRPr kumimoji="1" lang="ja-JP" altLang="en-US"/>
        </a:p>
      </dgm:t>
    </dgm:pt>
    <dgm:pt modelId="{1EE44426-7134-47EE-BF1C-47CA4494C9DB}" type="sibTrans" cxnId="{FB2D1815-F79E-4416-A5DA-4CCE6BD019C6}">
      <dgm:prSet/>
      <dgm:spPr/>
      <dgm:t>
        <a:bodyPr/>
        <a:lstStyle/>
        <a:p>
          <a:endParaRPr kumimoji="1" lang="ja-JP" altLang="en-US"/>
        </a:p>
      </dgm:t>
    </dgm:pt>
    <dgm:pt modelId="{31644A7C-B627-4D4A-80BC-FE5CCF3155F6}">
      <dgm:prSet/>
      <dgm:spPr/>
      <dgm:t>
        <a:bodyPr/>
        <a:lstStyle/>
        <a:p>
          <a:endParaRPr kumimoji="1" lang="ja-JP" altLang="en-US"/>
        </a:p>
      </dgm:t>
    </dgm:pt>
    <dgm:pt modelId="{494BC7DB-FE5D-48C1-8714-B7E00BD94766}" type="parTrans" cxnId="{F36E8B99-2312-43EE-A306-F87F6D6A16DA}">
      <dgm:prSet/>
      <dgm:spPr/>
      <dgm:t>
        <a:bodyPr/>
        <a:lstStyle/>
        <a:p>
          <a:endParaRPr kumimoji="1" lang="ja-JP" altLang="en-US"/>
        </a:p>
      </dgm:t>
    </dgm:pt>
    <dgm:pt modelId="{70A58B8F-E499-4F84-9B9A-9098AB9B56FD}" type="sibTrans" cxnId="{F36E8B99-2312-43EE-A306-F87F6D6A16DA}">
      <dgm:prSet/>
      <dgm:spPr/>
      <dgm:t>
        <a:bodyPr/>
        <a:lstStyle/>
        <a:p>
          <a:endParaRPr kumimoji="1" lang="ja-JP" altLang="en-US"/>
        </a:p>
      </dgm:t>
    </dgm:pt>
    <dgm:pt modelId="{2C4A3753-C572-4CE8-BB57-2C63EAB820C0}">
      <dgm:prSet/>
      <dgm:spPr/>
      <dgm:t>
        <a:bodyPr/>
        <a:lstStyle/>
        <a:p>
          <a:endParaRPr kumimoji="1" lang="ja-JP" altLang="en-US"/>
        </a:p>
      </dgm:t>
    </dgm:pt>
    <dgm:pt modelId="{DC295C28-E3D0-466A-8A83-C879C183D366}" type="parTrans" cxnId="{3D32B260-5FB0-4F84-8563-085FD0EE46B9}">
      <dgm:prSet/>
      <dgm:spPr/>
      <dgm:t>
        <a:bodyPr/>
        <a:lstStyle/>
        <a:p>
          <a:endParaRPr kumimoji="1" lang="ja-JP" altLang="en-US"/>
        </a:p>
      </dgm:t>
    </dgm:pt>
    <dgm:pt modelId="{3A52779B-3A02-4D11-B1C6-6AF975283A1B}" type="sibTrans" cxnId="{3D32B260-5FB0-4F84-8563-085FD0EE46B9}">
      <dgm:prSet/>
      <dgm:spPr/>
      <dgm:t>
        <a:bodyPr/>
        <a:lstStyle/>
        <a:p>
          <a:endParaRPr kumimoji="1" lang="ja-JP" altLang="en-US"/>
        </a:p>
      </dgm:t>
    </dgm:pt>
    <dgm:pt modelId="{0EC539B8-4DE9-4E95-961A-41E263D9DB63}">
      <dgm:prSet/>
      <dgm:spPr/>
      <dgm:t>
        <a:bodyPr/>
        <a:lstStyle/>
        <a:p>
          <a:endParaRPr kumimoji="1" lang="ja-JP" altLang="en-US"/>
        </a:p>
      </dgm:t>
    </dgm:pt>
    <dgm:pt modelId="{B27DB548-01BE-4F85-B602-F99E36C51449}" type="parTrans" cxnId="{3CB82476-2BE0-49ED-B0BA-F8AFB9447904}">
      <dgm:prSet/>
      <dgm:spPr/>
      <dgm:t>
        <a:bodyPr/>
        <a:lstStyle/>
        <a:p>
          <a:endParaRPr kumimoji="1" lang="ja-JP" altLang="en-US"/>
        </a:p>
      </dgm:t>
    </dgm:pt>
    <dgm:pt modelId="{7D6F4B43-5AE6-4800-B2CD-F74EAF092AC6}" type="sibTrans" cxnId="{3CB82476-2BE0-49ED-B0BA-F8AFB9447904}">
      <dgm:prSet/>
      <dgm:spPr/>
      <dgm:t>
        <a:bodyPr/>
        <a:lstStyle/>
        <a:p>
          <a:endParaRPr kumimoji="1" lang="ja-JP" altLang="en-US"/>
        </a:p>
      </dgm:t>
    </dgm:pt>
    <dgm:pt modelId="{5BAC4292-2AB1-469A-8C3F-2FF4DE364E9A}">
      <dgm:prSet/>
      <dgm:spPr/>
      <dgm:t>
        <a:bodyPr/>
        <a:lstStyle/>
        <a:p>
          <a:endParaRPr kumimoji="1" lang="ja-JP" altLang="en-US"/>
        </a:p>
      </dgm:t>
    </dgm:pt>
    <dgm:pt modelId="{F6CF1C44-3196-4692-976E-0A8BDD7783B1}" type="parTrans" cxnId="{B396D667-A43A-4E95-9E27-33B731115838}">
      <dgm:prSet/>
      <dgm:spPr/>
      <dgm:t>
        <a:bodyPr/>
        <a:lstStyle/>
        <a:p>
          <a:endParaRPr kumimoji="1" lang="ja-JP" altLang="en-US"/>
        </a:p>
      </dgm:t>
    </dgm:pt>
    <dgm:pt modelId="{2071E2CF-47B3-44BC-AC4B-36316468D678}" type="sibTrans" cxnId="{B396D667-A43A-4E95-9E27-33B731115838}">
      <dgm:prSet/>
      <dgm:spPr/>
      <dgm:t>
        <a:bodyPr/>
        <a:lstStyle/>
        <a:p>
          <a:endParaRPr kumimoji="1" lang="ja-JP" altLang="en-US"/>
        </a:p>
      </dgm:t>
    </dgm:pt>
    <dgm:pt modelId="{7DFAB88D-F5B1-4085-8500-42EC160FA1F4}">
      <dgm:prSet/>
      <dgm:spPr/>
      <dgm:t>
        <a:bodyPr/>
        <a:lstStyle/>
        <a:p>
          <a:endParaRPr kumimoji="1" lang="ja-JP" altLang="en-US"/>
        </a:p>
      </dgm:t>
    </dgm:pt>
    <dgm:pt modelId="{6A567E0B-0DEF-4667-960A-31E4B099BD7B}" type="parTrans" cxnId="{62B59A47-3EDA-4EA3-919D-147E0A814567}">
      <dgm:prSet/>
      <dgm:spPr/>
      <dgm:t>
        <a:bodyPr/>
        <a:lstStyle/>
        <a:p>
          <a:endParaRPr kumimoji="1" lang="ja-JP" altLang="en-US"/>
        </a:p>
      </dgm:t>
    </dgm:pt>
    <dgm:pt modelId="{7CB2E351-C619-452D-BA7D-07DA28351C7E}" type="sibTrans" cxnId="{62B59A47-3EDA-4EA3-919D-147E0A814567}">
      <dgm:prSet/>
      <dgm:spPr/>
      <dgm:t>
        <a:bodyPr/>
        <a:lstStyle/>
        <a:p>
          <a:endParaRPr kumimoji="1" lang="ja-JP" altLang="en-US"/>
        </a:p>
      </dgm:t>
    </dgm:pt>
    <dgm:pt modelId="{64280921-338F-4867-84C9-D1F579848392}">
      <dgm:prSet/>
      <dgm:spPr/>
      <dgm:t>
        <a:bodyPr/>
        <a:lstStyle/>
        <a:p>
          <a:endParaRPr kumimoji="1" lang="ja-JP" altLang="en-US"/>
        </a:p>
      </dgm:t>
    </dgm:pt>
    <dgm:pt modelId="{BA4B5CFD-1867-40F8-837A-461883D8060A}" type="parTrans" cxnId="{A5D50401-BC11-42E3-8A4F-E79994DF9036}">
      <dgm:prSet/>
      <dgm:spPr/>
      <dgm:t>
        <a:bodyPr/>
        <a:lstStyle/>
        <a:p>
          <a:endParaRPr kumimoji="1" lang="ja-JP" altLang="en-US"/>
        </a:p>
      </dgm:t>
    </dgm:pt>
    <dgm:pt modelId="{D90FCA9F-DAAC-462A-9818-847201F4417B}" type="sibTrans" cxnId="{A5D50401-BC11-42E3-8A4F-E79994DF9036}">
      <dgm:prSet/>
      <dgm:spPr/>
      <dgm:t>
        <a:bodyPr/>
        <a:lstStyle/>
        <a:p>
          <a:endParaRPr kumimoji="1" lang="ja-JP" altLang="en-US"/>
        </a:p>
      </dgm:t>
    </dgm:pt>
    <dgm:pt modelId="{0C720EDB-F8EE-4BD6-95D8-5EB34AB72059}">
      <dgm:prSet/>
      <dgm:spPr/>
      <dgm:t>
        <a:bodyPr/>
        <a:lstStyle/>
        <a:p>
          <a:endParaRPr kumimoji="1" lang="ja-JP" altLang="en-US"/>
        </a:p>
      </dgm:t>
    </dgm:pt>
    <dgm:pt modelId="{472D6AA6-E9C0-403E-BB9B-BBB759E2C9BE}" type="parTrans" cxnId="{92269C2B-E6D9-4911-B70B-A8D6D5847186}">
      <dgm:prSet/>
      <dgm:spPr/>
      <dgm:t>
        <a:bodyPr/>
        <a:lstStyle/>
        <a:p>
          <a:endParaRPr kumimoji="1" lang="ja-JP" altLang="en-US"/>
        </a:p>
      </dgm:t>
    </dgm:pt>
    <dgm:pt modelId="{3CBEF1C8-8207-46CB-98A4-C678DC6E291D}" type="sibTrans" cxnId="{92269C2B-E6D9-4911-B70B-A8D6D5847186}">
      <dgm:prSet/>
      <dgm:spPr/>
      <dgm:t>
        <a:bodyPr/>
        <a:lstStyle/>
        <a:p>
          <a:endParaRPr kumimoji="1" lang="ja-JP" altLang="en-US"/>
        </a:p>
      </dgm:t>
    </dgm:pt>
    <dgm:pt modelId="{E0B337ED-2542-4D77-A98C-2252BEA2B9CD}">
      <dgm:prSet/>
      <dgm:spPr/>
      <dgm:t>
        <a:bodyPr/>
        <a:lstStyle/>
        <a:p>
          <a:endParaRPr kumimoji="1" lang="ja-JP" altLang="en-US"/>
        </a:p>
      </dgm:t>
    </dgm:pt>
    <dgm:pt modelId="{FE5A7D2E-8534-4869-87E9-794709C30DC4}" type="parTrans" cxnId="{0F574BC8-6FC1-4B2D-93A9-7CC62E9C4E86}">
      <dgm:prSet/>
      <dgm:spPr/>
      <dgm:t>
        <a:bodyPr/>
        <a:lstStyle/>
        <a:p>
          <a:endParaRPr kumimoji="1" lang="ja-JP" altLang="en-US"/>
        </a:p>
      </dgm:t>
    </dgm:pt>
    <dgm:pt modelId="{E6598EFA-AC94-4761-8D55-F7FF6D57F32F}" type="sibTrans" cxnId="{0F574BC8-6FC1-4B2D-93A9-7CC62E9C4E86}">
      <dgm:prSet/>
      <dgm:spPr/>
      <dgm:t>
        <a:bodyPr/>
        <a:lstStyle/>
        <a:p>
          <a:endParaRPr kumimoji="1" lang="ja-JP" altLang="en-US"/>
        </a:p>
      </dgm:t>
    </dgm:pt>
    <dgm:pt modelId="{11214960-58E7-4060-8347-183B40C2EB89}">
      <dgm:prSet/>
      <dgm:spPr/>
      <dgm:t>
        <a:bodyPr/>
        <a:lstStyle/>
        <a:p>
          <a:endParaRPr kumimoji="1" lang="ja-JP" altLang="en-US"/>
        </a:p>
      </dgm:t>
    </dgm:pt>
    <dgm:pt modelId="{635E68BD-BE36-4FF9-81EF-BB8B4CB6BB48}" type="parTrans" cxnId="{50CD5F7A-58DE-4243-B513-0403CC2DC7AD}">
      <dgm:prSet/>
      <dgm:spPr/>
      <dgm:t>
        <a:bodyPr/>
        <a:lstStyle/>
        <a:p>
          <a:endParaRPr kumimoji="1" lang="ja-JP" altLang="en-US"/>
        </a:p>
      </dgm:t>
    </dgm:pt>
    <dgm:pt modelId="{FACC721A-1DE1-4483-9101-67F7B8FB1ACA}" type="sibTrans" cxnId="{50CD5F7A-58DE-4243-B513-0403CC2DC7AD}">
      <dgm:prSet/>
      <dgm:spPr/>
      <dgm:t>
        <a:bodyPr/>
        <a:lstStyle/>
        <a:p>
          <a:endParaRPr kumimoji="1" lang="ja-JP" altLang="en-US"/>
        </a:p>
      </dgm:t>
    </dgm:pt>
    <dgm:pt modelId="{FAECD488-41AD-429F-9248-3B5A72227EBF}">
      <dgm:prSet/>
      <dgm:spPr/>
      <dgm:t>
        <a:bodyPr/>
        <a:lstStyle/>
        <a:p>
          <a:endParaRPr kumimoji="1" lang="ja-JP" altLang="en-US"/>
        </a:p>
      </dgm:t>
    </dgm:pt>
    <dgm:pt modelId="{23A691AE-C049-4909-A2D9-0BD0813DAF7D}" type="parTrans" cxnId="{CD1A81B5-3CA6-47A1-9857-6470D0E32D63}">
      <dgm:prSet/>
      <dgm:spPr/>
      <dgm:t>
        <a:bodyPr/>
        <a:lstStyle/>
        <a:p>
          <a:endParaRPr kumimoji="1" lang="ja-JP" altLang="en-US"/>
        </a:p>
      </dgm:t>
    </dgm:pt>
    <dgm:pt modelId="{A556D1C0-06C7-404D-9D45-EBDCCD45D8AB}" type="sibTrans" cxnId="{CD1A81B5-3CA6-47A1-9857-6470D0E32D63}">
      <dgm:prSet/>
      <dgm:spPr/>
      <dgm:t>
        <a:bodyPr/>
        <a:lstStyle/>
        <a:p>
          <a:endParaRPr kumimoji="1" lang="ja-JP" altLang="en-US"/>
        </a:p>
      </dgm:t>
    </dgm:pt>
    <dgm:pt modelId="{2743936C-04A8-4E3D-8377-985CBA3D5CE2}">
      <dgm:prSet/>
      <dgm:spPr/>
      <dgm:t>
        <a:bodyPr/>
        <a:lstStyle/>
        <a:p>
          <a:endParaRPr kumimoji="1" lang="ja-JP" altLang="en-US"/>
        </a:p>
      </dgm:t>
    </dgm:pt>
    <dgm:pt modelId="{C92F1C00-151E-47C9-8DDB-62A96C011806}" type="parTrans" cxnId="{6B1D2B80-5AB0-4C06-A93C-7BE2A53093B7}">
      <dgm:prSet/>
      <dgm:spPr/>
      <dgm:t>
        <a:bodyPr/>
        <a:lstStyle/>
        <a:p>
          <a:endParaRPr kumimoji="1" lang="ja-JP" altLang="en-US"/>
        </a:p>
      </dgm:t>
    </dgm:pt>
    <dgm:pt modelId="{78A58B32-C48D-4A2E-9C5E-AAB12F3D098F}" type="sibTrans" cxnId="{6B1D2B80-5AB0-4C06-A93C-7BE2A53093B7}">
      <dgm:prSet/>
      <dgm:spPr/>
      <dgm:t>
        <a:bodyPr/>
        <a:lstStyle/>
        <a:p>
          <a:endParaRPr kumimoji="1" lang="ja-JP" altLang="en-US"/>
        </a:p>
      </dgm:t>
    </dgm:pt>
    <dgm:pt modelId="{8547F882-8D5F-443C-8AF1-396366025A79}">
      <dgm:prSet/>
      <dgm:spPr/>
      <dgm:t>
        <a:bodyPr/>
        <a:lstStyle/>
        <a:p>
          <a:endParaRPr kumimoji="1" lang="ja-JP" altLang="en-US"/>
        </a:p>
      </dgm:t>
    </dgm:pt>
    <dgm:pt modelId="{5DF2B357-3438-49D1-A871-5CC543B0EB9E}" type="parTrans" cxnId="{FAF64FD6-4FE2-43CD-A914-F438D0CB048B}">
      <dgm:prSet/>
      <dgm:spPr/>
      <dgm:t>
        <a:bodyPr/>
        <a:lstStyle/>
        <a:p>
          <a:endParaRPr kumimoji="1" lang="ja-JP" altLang="en-US"/>
        </a:p>
      </dgm:t>
    </dgm:pt>
    <dgm:pt modelId="{A80C2260-3C84-45BF-90C9-9E21AD9FE90F}" type="sibTrans" cxnId="{FAF64FD6-4FE2-43CD-A914-F438D0CB048B}">
      <dgm:prSet/>
      <dgm:spPr/>
      <dgm:t>
        <a:bodyPr/>
        <a:lstStyle/>
        <a:p>
          <a:endParaRPr kumimoji="1" lang="ja-JP" altLang="en-US"/>
        </a:p>
      </dgm:t>
    </dgm:pt>
    <dgm:pt modelId="{872ED829-C5F1-4FFF-BF08-47C2D2EB3468}">
      <dgm:prSet/>
      <dgm:spPr/>
      <dgm:t>
        <a:bodyPr/>
        <a:lstStyle/>
        <a:p>
          <a:endParaRPr kumimoji="1" lang="ja-JP" altLang="en-US"/>
        </a:p>
      </dgm:t>
    </dgm:pt>
    <dgm:pt modelId="{6F834997-E568-409D-895D-F02B557A468E}" type="parTrans" cxnId="{EBE7BB75-596E-4036-8629-A12D7C872D3F}">
      <dgm:prSet/>
      <dgm:spPr/>
      <dgm:t>
        <a:bodyPr/>
        <a:lstStyle/>
        <a:p>
          <a:endParaRPr kumimoji="1" lang="ja-JP" altLang="en-US"/>
        </a:p>
      </dgm:t>
    </dgm:pt>
    <dgm:pt modelId="{7322B749-CAC0-41A6-8D38-CA77315913A6}" type="sibTrans" cxnId="{EBE7BB75-596E-4036-8629-A12D7C872D3F}">
      <dgm:prSet/>
      <dgm:spPr/>
      <dgm:t>
        <a:bodyPr/>
        <a:lstStyle/>
        <a:p>
          <a:endParaRPr kumimoji="1" lang="ja-JP" altLang="en-US"/>
        </a:p>
      </dgm:t>
    </dgm:pt>
    <dgm:pt modelId="{06D278DE-AAD0-46C8-9442-48E712498CDE}">
      <dgm:prSet/>
      <dgm:spPr/>
      <dgm:t>
        <a:bodyPr/>
        <a:lstStyle/>
        <a:p>
          <a:endParaRPr kumimoji="1" lang="ja-JP" altLang="en-US"/>
        </a:p>
      </dgm:t>
    </dgm:pt>
    <dgm:pt modelId="{4E114FCC-A79E-40B4-9F1A-076089979079}" type="parTrans" cxnId="{51833060-42F7-4C68-8AB5-C99A645F77A5}">
      <dgm:prSet/>
      <dgm:spPr/>
      <dgm:t>
        <a:bodyPr/>
        <a:lstStyle/>
        <a:p>
          <a:endParaRPr kumimoji="1" lang="ja-JP" altLang="en-US"/>
        </a:p>
      </dgm:t>
    </dgm:pt>
    <dgm:pt modelId="{6FC7D278-A60E-4C6A-97E7-30BFFF8467DD}" type="sibTrans" cxnId="{51833060-42F7-4C68-8AB5-C99A645F77A5}">
      <dgm:prSet/>
      <dgm:spPr/>
      <dgm:t>
        <a:bodyPr/>
        <a:lstStyle/>
        <a:p>
          <a:endParaRPr kumimoji="1" lang="ja-JP" altLang="en-US"/>
        </a:p>
      </dgm:t>
    </dgm:pt>
    <dgm:pt modelId="{D0F7386A-039A-4A34-929C-8AD6FAB859E4}">
      <dgm:prSet/>
      <dgm:spPr/>
      <dgm:t>
        <a:bodyPr/>
        <a:lstStyle/>
        <a:p>
          <a:endParaRPr kumimoji="1" lang="ja-JP" altLang="en-US"/>
        </a:p>
      </dgm:t>
    </dgm:pt>
    <dgm:pt modelId="{2ED31036-3626-4C58-BEB2-C9F6EE844F29}" type="parTrans" cxnId="{33143554-A25B-48EC-B263-A90986753728}">
      <dgm:prSet/>
      <dgm:spPr/>
      <dgm:t>
        <a:bodyPr/>
        <a:lstStyle/>
        <a:p>
          <a:endParaRPr kumimoji="1" lang="ja-JP" altLang="en-US"/>
        </a:p>
      </dgm:t>
    </dgm:pt>
    <dgm:pt modelId="{BD6471CF-8D7D-4C59-B69B-87F0F2765F75}" type="sibTrans" cxnId="{33143554-A25B-48EC-B263-A90986753728}">
      <dgm:prSet/>
      <dgm:spPr/>
      <dgm:t>
        <a:bodyPr/>
        <a:lstStyle/>
        <a:p>
          <a:endParaRPr kumimoji="1" lang="ja-JP" altLang="en-US"/>
        </a:p>
      </dgm:t>
    </dgm:pt>
    <dgm:pt modelId="{F0438328-8640-4EB7-B60D-B52670A39DBC}">
      <dgm:prSet/>
      <dgm:spPr/>
      <dgm:t>
        <a:bodyPr/>
        <a:lstStyle/>
        <a:p>
          <a:endParaRPr kumimoji="1" lang="ja-JP" altLang="en-US"/>
        </a:p>
      </dgm:t>
    </dgm:pt>
    <dgm:pt modelId="{DAC607BA-0AB3-47E8-A550-B2EAA8AC3B88}" type="parTrans" cxnId="{2C6C0D8F-CED7-43D8-AC43-C0B21DFB85B6}">
      <dgm:prSet/>
      <dgm:spPr/>
      <dgm:t>
        <a:bodyPr/>
        <a:lstStyle/>
        <a:p>
          <a:endParaRPr kumimoji="1" lang="ja-JP" altLang="en-US"/>
        </a:p>
      </dgm:t>
    </dgm:pt>
    <dgm:pt modelId="{F3625162-605D-4C85-A6B3-62ABE4870E69}" type="sibTrans" cxnId="{2C6C0D8F-CED7-43D8-AC43-C0B21DFB85B6}">
      <dgm:prSet/>
      <dgm:spPr/>
      <dgm:t>
        <a:bodyPr/>
        <a:lstStyle/>
        <a:p>
          <a:endParaRPr kumimoji="1" lang="ja-JP" altLang="en-US"/>
        </a:p>
      </dgm:t>
    </dgm:pt>
    <dgm:pt modelId="{91E26DCE-A8B0-4C05-83B5-C0AC8CF707D9}">
      <dgm:prSet/>
      <dgm:spPr/>
      <dgm:t>
        <a:bodyPr/>
        <a:lstStyle/>
        <a:p>
          <a:endParaRPr kumimoji="1" lang="ja-JP" altLang="en-US"/>
        </a:p>
      </dgm:t>
    </dgm:pt>
    <dgm:pt modelId="{B56F6556-AA0C-4265-A000-A158E83CF20C}" type="parTrans" cxnId="{08AA1308-4660-4501-B2FF-4B41102DF9BD}">
      <dgm:prSet/>
      <dgm:spPr/>
      <dgm:t>
        <a:bodyPr/>
        <a:lstStyle/>
        <a:p>
          <a:endParaRPr kumimoji="1" lang="ja-JP" altLang="en-US"/>
        </a:p>
      </dgm:t>
    </dgm:pt>
    <dgm:pt modelId="{C330293D-F737-4B65-B0A1-DA95254C7353}" type="sibTrans" cxnId="{08AA1308-4660-4501-B2FF-4B41102DF9BD}">
      <dgm:prSet/>
      <dgm:spPr/>
      <dgm:t>
        <a:bodyPr/>
        <a:lstStyle/>
        <a:p>
          <a:endParaRPr kumimoji="1" lang="ja-JP" altLang="en-US"/>
        </a:p>
      </dgm:t>
    </dgm:pt>
    <dgm:pt modelId="{F8C24C7E-500C-4C0F-8579-1B45355F2C95}">
      <dgm:prSet/>
      <dgm:spPr/>
      <dgm:t>
        <a:bodyPr/>
        <a:lstStyle/>
        <a:p>
          <a:endParaRPr kumimoji="1" lang="ja-JP" altLang="en-US"/>
        </a:p>
      </dgm:t>
    </dgm:pt>
    <dgm:pt modelId="{43CB3A21-01FD-4CE5-8329-28B3CC1DE747}" type="parTrans" cxnId="{31404C46-DA32-400A-879A-8AF02C483218}">
      <dgm:prSet/>
      <dgm:spPr/>
      <dgm:t>
        <a:bodyPr/>
        <a:lstStyle/>
        <a:p>
          <a:endParaRPr kumimoji="1" lang="ja-JP" altLang="en-US"/>
        </a:p>
      </dgm:t>
    </dgm:pt>
    <dgm:pt modelId="{99B06DCC-F6F9-405E-850A-58BA90EBEE2E}" type="sibTrans" cxnId="{31404C46-DA32-400A-879A-8AF02C483218}">
      <dgm:prSet/>
      <dgm:spPr/>
      <dgm:t>
        <a:bodyPr/>
        <a:lstStyle/>
        <a:p>
          <a:endParaRPr kumimoji="1" lang="ja-JP" altLang="en-US"/>
        </a:p>
      </dgm:t>
    </dgm:pt>
    <dgm:pt modelId="{31637FC1-3A6C-4189-B7C7-99A24D077C8D}">
      <dgm:prSet/>
      <dgm:spPr/>
      <dgm:t>
        <a:bodyPr/>
        <a:lstStyle/>
        <a:p>
          <a:endParaRPr kumimoji="1" lang="ja-JP" altLang="en-US"/>
        </a:p>
      </dgm:t>
    </dgm:pt>
    <dgm:pt modelId="{68D2E052-01BF-406B-8EB1-2953755C5CF2}" type="parTrans" cxnId="{09D88B91-3F80-40FD-86CD-90F701F76B19}">
      <dgm:prSet/>
      <dgm:spPr/>
      <dgm:t>
        <a:bodyPr/>
        <a:lstStyle/>
        <a:p>
          <a:endParaRPr kumimoji="1" lang="ja-JP" altLang="en-US"/>
        </a:p>
      </dgm:t>
    </dgm:pt>
    <dgm:pt modelId="{62A8511A-6D85-4881-A6D9-76E8CE1D756E}" type="sibTrans" cxnId="{09D88B91-3F80-40FD-86CD-90F701F76B19}">
      <dgm:prSet/>
      <dgm:spPr/>
      <dgm:t>
        <a:bodyPr/>
        <a:lstStyle/>
        <a:p>
          <a:endParaRPr kumimoji="1" lang="ja-JP" altLang="en-US"/>
        </a:p>
      </dgm:t>
    </dgm:pt>
    <dgm:pt modelId="{7CC07D62-8904-49BB-B550-8D2B5772623E}">
      <dgm:prSet/>
      <dgm:spPr/>
      <dgm:t>
        <a:bodyPr/>
        <a:lstStyle/>
        <a:p>
          <a:endParaRPr kumimoji="1" lang="ja-JP" altLang="en-US"/>
        </a:p>
      </dgm:t>
    </dgm:pt>
    <dgm:pt modelId="{6A416DE3-0B8C-45AF-B5CA-3B64F8A34E0D}" type="parTrans" cxnId="{006ABCCE-33F7-4AE6-A037-0595148715C0}">
      <dgm:prSet/>
      <dgm:spPr/>
      <dgm:t>
        <a:bodyPr/>
        <a:lstStyle/>
        <a:p>
          <a:endParaRPr kumimoji="1" lang="ja-JP" altLang="en-US"/>
        </a:p>
      </dgm:t>
    </dgm:pt>
    <dgm:pt modelId="{8735FF67-612D-4A7F-B6E6-5320EAE036F9}" type="sibTrans" cxnId="{006ABCCE-33F7-4AE6-A037-0595148715C0}">
      <dgm:prSet/>
      <dgm:spPr/>
      <dgm:t>
        <a:bodyPr/>
        <a:lstStyle/>
        <a:p>
          <a:endParaRPr kumimoji="1" lang="ja-JP" altLang="en-US"/>
        </a:p>
      </dgm:t>
    </dgm:pt>
    <dgm:pt modelId="{83DA53CD-1B54-44B9-AE53-42DB9D09E469}">
      <dgm:prSet/>
      <dgm:spPr/>
      <dgm:t>
        <a:bodyPr/>
        <a:lstStyle/>
        <a:p>
          <a:endParaRPr kumimoji="1" lang="ja-JP" altLang="en-US"/>
        </a:p>
      </dgm:t>
    </dgm:pt>
    <dgm:pt modelId="{41A0BCF0-43BC-4D05-8A6B-36755EC88D1C}" type="parTrans" cxnId="{83F6F0EF-8EE2-46DF-8D37-588CD1A81187}">
      <dgm:prSet/>
      <dgm:spPr/>
      <dgm:t>
        <a:bodyPr/>
        <a:lstStyle/>
        <a:p>
          <a:endParaRPr kumimoji="1" lang="ja-JP" altLang="en-US"/>
        </a:p>
      </dgm:t>
    </dgm:pt>
    <dgm:pt modelId="{BA386234-ADBD-4F0C-B681-BEF538D1EBA5}" type="sibTrans" cxnId="{83F6F0EF-8EE2-46DF-8D37-588CD1A81187}">
      <dgm:prSet/>
      <dgm:spPr/>
      <dgm:t>
        <a:bodyPr/>
        <a:lstStyle/>
        <a:p>
          <a:endParaRPr kumimoji="1" lang="ja-JP" altLang="en-US"/>
        </a:p>
      </dgm:t>
    </dgm:pt>
    <dgm:pt modelId="{DDC0469C-3E2B-4DFA-9455-3F7E8F18B4C9}">
      <dgm:prSet/>
      <dgm:spPr/>
      <dgm:t>
        <a:bodyPr/>
        <a:lstStyle/>
        <a:p>
          <a:endParaRPr kumimoji="1" lang="ja-JP" altLang="en-US"/>
        </a:p>
      </dgm:t>
    </dgm:pt>
    <dgm:pt modelId="{2539C533-33F5-4425-92A9-0FA868B35325}" type="parTrans" cxnId="{CF4DB3CE-FD16-4872-828C-0472E4BFEFDD}">
      <dgm:prSet/>
      <dgm:spPr/>
      <dgm:t>
        <a:bodyPr/>
        <a:lstStyle/>
        <a:p>
          <a:endParaRPr kumimoji="1" lang="ja-JP" altLang="en-US"/>
        </a:p>
      </dgm:t>
    </dgm:pt>
    <dgm:pt modelId="{3F7267A8-E5DE-4C0C-8A11-E1486FE62A13}" type="sibTrans" cxnId="{CF4DB3CE-FD16-4872-828C-0472E4BFEFDD}">
      <dgm:prSet/>
      <dgm:spPr/>
      <dgm:t>
        <a:bodyPr/>
        <a:lstStyle/>
        <a:p>
          <a:endParaRPr kumimoji="1" lang="ja-JP" altLang="en-US"/>
        </a:p>
      </dgm:t>
    </dgm:pt>
    <dgm:pt modelId="{BB9C8C9F-43A5-463A-9CE4-ADAEFEEEAECF}">
      <dgm:prSet/>
      <dgm:spPr/>
      <dgm:t>
        <a:bodyPr/>
        <a:lstStyle/>
        <a:p>
          <a:endParaRPr kumimoji="1" lang="ja-JP" altLang="en-US"/>
        </a:p>
      </dgm:t>
    </dgm:pt>
    <dgm:pt modelId="{80A39D01-AA77-4944-AFAC-C0A137361C01}" type="parTrans" cxnId="{F57A5D10-8B87-48CB-80D3-B4D155CC0392}">
      <dgm:prSet/>
      <dgm:spPr/>
      <dgm:t>
        <a:bodyPr/>
        <a:lstStyle/>
        <a:p>
          <a:endParaRPr kumimoji="1" lang="ja-JP" altLang="en-US"/>
        </a:p>
      </dgm:t>
    </dgm:pt>
    <dgm:pt modelId="{EF441F1C-B2AC-4269-8C6B-75F06A26C2DB}" type="sibTrans" cxnId="{F57A5D10-8B87-48CB-80D3-B4D155CC0392}">
      <dgm:prSet/>
      <dgm:spPr/>
      <dgm:t>
        <a:bodyPr/>
        <a:lstStyle/>
        <a:p>
          <a:endParaRPr kumimoji="1" lang="ja-JP" altLang="en-US"/>
        </a:p>
      </dgm:t>
    </dgm:pt>
    <dgm:pt modelId="{55250D2C-2F93-46EB-BEAA-3EEC580078AE}">
      <dgm:prSet/>
      <dgm:spPr/>
      <dgm:t>
        <a:bodyPr/>
        <a:lstStyle/>
        <a:p>
          <a:endParaRPr kumimoji="1" lang="ja-JP" altLang="en-US"/>
        </a:p>
      </dgm:t>
    </dgm:pt>
    <dgm:pt modelId="{E1242EFE-A0EB-4AB3-B20F-448E65BC3FE6}" type="parTrans" cxnId="{0D83404B-BBE2-49EA-B831-5354D25CA1BC}">
      <dgm:prSet/>
      <dgm:spPr/>
      <dgm:t>
        <a:bodyPr/>
        <a:lstStyle/>
        <a:p>
          <a:endParaRPr kumimoji="1" lang="ja-JP" altLang="en-US"/>
        </a:p>
      </dgm:t>
    </dgm:pt>
    <dgm:pt modelId="{6127709C-04CE-458F-B346-6937AE3D2637}" type="sibTrans" cxnId="{0D83404B-BBE2-49EA-B831-5354D25CA1BC}">
      <dgm:prSet/>
      <dgm:spPr/>
      <dgm:t>
        <a:bodyPr/>
        <a:lstStyle/>
        <a:p>
          <a:endParaRPr kumimoji="1" lang="ja-JP" altLang="en-US"/>
        </a:p>
      </dgm:t>
    </dgm:pt>
    <dgm:pt modelId="{53FC08A4-15C9-47A4-89B9-B2A46185AAB4}">
      <dgm:prSet/>
      <dgm:spPr/>
      <dgm:t>
        <a:bodyPr/>
        <a:lstStyle/>
        <a:p>
          <a:endParaRPr kumimoji="1" lang="ja-JP" altLang="en-US"/>
        </a:p>
      </dgm:t>
    </dgm:pt>
    <dgm:pt modelId="{6EF5BE32-B3C6-4A2C-B2CE-EF82AEE46F49}" type="parTrans" cxnId="{F1B5CF52-25DB-44B7-AA33-8C87F97871BD}">
      <dgm:prSet/>
      <dgm:spPr/>
      <dgm:t>
        <a:bodyPr/>
        <a:lstStyle/>
        <a:p>
          <a:endParaRPr kumimoji="1" lang="ja-JP" altLang="en-US"/>
        </a:p>
      </dgm:t>
    </dgm:pt>
    <dgm:pt modelId="{F1BC27E6-97B3-4C67-8B73-9CC5A205142E}" type="sibTrans" cxnId="{F1B5CF52-25DB-44B7-AA33-8C87F97871BD}">
      <dgm:prSet/>
      <dgm:spPr/>
      <dgm:t>
        <a:bodyPr/>
        <a:lstStyle/>
        <a:p>
          <a:endParaRPr kumimoji="1" lang="ja-JP" altLang="en-US"/>
        </a:p>
      </dgm:t>
    </dgm:pt>
    <dgm:pt modelId="{9A2CA2FB-D423-49FB-BDEB-5375D0019EC4}">
      <dgm:prSet/>
      <dgm:spPr/>
      <dgm:t>
        <a:bodyPr/>
        <a:lstStyle/>
        <a:p>
          <a:endParaRPr kumimoji="1" lang="ja-JP" altLang="en-US"/>
        </a:p>
      </dgm:t>
    </dgm:pt>
    <dgm:pt modelId="{91DF2D98-BC02-4C74-931D-F75CE7C3766F}" type="parTrans" cxnId="{2B594A45-46FC-44FB-B111-60DE2901D3E8}">
      <dgm:prSet/>
      <dgm:spPr/>
      <dgm:t>
        <a:bodyPr/>
        <a:lstStyle/>
        <a:p>
          <a:endParaRPr kumimoji="1" lang="ja-JP" altLang="en-US"/>
        </a:p>
      </dgm:t>
    </dgm:pt>
    <dgm:pt modelId="{5CC5AA4F-9DF7-419D-8144-2201CDBA5894}" type="sibTrans" cxnId="{2B594A45-46FC-44FB-B111-60DE2901D3E8}">
      <dgm:prSet/>
      <dgm:spPr/>
      <dgm:t>
        <a:bodyPr/>
        <a:lstStyle/>
        <a:p>
          <a:endParaRPr kumimoji="1" lang="ja-JP" altLang="en-US"/>
        </a:p>
      </dgm:t>
    </dgm:pt>
    <dgm:pt modelId="{7640487F-AED2-4029-88E3-7B009F67EF48}">
      <dgm:prSet/>
      <dgm:spPr/>
      <dgm:t>
        <a:bodyPr/>
        <a:lstStyle/>
        <a:p>
          <a:endParaRPr kumimoji="1" lang="ja-JP" altLang="en-US"/>
        </a:p>
      </dgm:t>
    </dgm:pt>
    <dgm:pt modelId="{595FD764-0F97-4F33-9796-BA2E3EF82A6F}" type="parTrans" cxnId="{F678CF20-2C16-41E2-92F4-C0C29E336AE8}">
      <dgm:prSet/>
      <dgm:spPr/>
      <dgm:t>
        <a:bodyPr/>
        <a:lstStyle/>
        <a:p>
          <a:endParaRPr kumimoji="1" lang="ja-JP" altLang="en-US"/>
        </a:p>
      </dgm:t>
    </dgm:pt>
    <dgm:pt modelId="{1F631CE9-3C44-471E-8EAD-0464B8660AB5}" type="sibTrans" cxnId="{F678CF20-2C16-41E2-92F4-C0C29E336AE8}">
      <dgm:prSet/>
      <dgm:spPr/>
      <dgm:t>
        <a:bodyPr/>
        <a:lstStyle/>
        <a:p>
          <a:endParaRPr kumimoji="1" lang="ja-JP" altLang="en-US"/>
        </a:p>
      </dgm:t>
    </dgm:pt>
    <dgm:pt modelId="{BC82CF2A-2D50-4F8F-A6BA-49A00DFE5017}">
      <dgm:prSet/>
      <dgm:spPr/>
      <dgm:t>
        <a:bodyPr/>
        <a:lstStyle/>
        <a:p>
          <a:endParaRPr kumimoji="1" lang="ja-JP" altLang="en-US"/>
        </a:p>
      </dgm:t>
    </dgm:pt>
    <dgm:pt modelId="{D9736100-1DD1-4BF7-BF2D-E532CB8D9E2A}" type="parTrans" cxnId="{ECA61772-830C-4EC6-B709-DDAB85A4B968}">
      <dgm:prSet/>
      <dgm:spPr/>
      <dgm:t>
        <a:bodyPr/>
        <a:lstStyle/>
        <a:p>
          <a:endParaRPr kumimoji="1" lang="ja-JP" altLang="en-US"/>
        </a:p>
      </dgm:t>
    </dgm:pt>
    <dgm:pt modelId="{C4947FD8-936D-4FA9-9D57-4E4FEB3D61D8}" type="sibTrans" cxnId="{ECA61772-830C-4EC6-B709-DDAB85A4B968}">
      <dgm:prSet/>
      <dgm:spPr/>
      <dgm:t>
        <a:bodyPr/>
        <a:lstStyle/>
        <a:p>
          <a:endParaRPr kumimoji="1" lang="ja-JP" altLang="en-US"/>
        </a:p>
      </dgm:t>
    </dgm:pt>
    <dgm:pt modelId="{CEADC0AE-C7DC-4CD0-A3A9-ADBF322EAC35}">
      <dgm:prSet/>
      <dgm:spPr/>
      <dgm:t>
        <a:bodyPr/>
        <a:lstStyle/>
        <a:p>
          <a:endParaRPr kumimoji="1" lang="ja-JP" altLang="en-US"/>
        </a:p>
      </dgm:t>
    </dgm:pt>
    <dgm:pt modelId="{E8CCFDCD-C06F-4E7F-8DF7-E1941B2FAC29}" type="parTrans" cxnId="{12E03113-FF36-4FA3-96D6-D057DF178E10}">
      <dgm:prSet/>
      <dgm:spPr/>
      <dgm:t>
        <a:bodyPr/>
        <a:lstStyle/>
        <a:p>
          <a:endParaRPr kumimoji="1" lang="ja-JP" altLang="en-US"/>
        </a:p>
      </dgm:t>
    </dgm:pt>
    <dgm:pt modelId="{1ECDB890-2B70-48A7-9EE1-E3F50BF78A91}" type="sibTrans" cxnId="{12E03113-FF36-4FA3-96D6-D057DF178E10}">
      <dgm:prSet/>
      <dgm:spPr/>
      <dgm:t>
        <a:bodyPr/>
        <a:lstStyle/>
        <a:p>
          <a:endParaRPr kumimoji="1" lang="ja-JP" altLang="en-US"/>
        </a:p>
      </dgm:t>
    </dgm:pt>
    <dgm:pt modelId="{47C1A878-7F9B-4F53-A79E-0BB904E27966}">
      <dgm:prSet/>
      <dgm:spPr/>
      <dgm:t>
        <a:bodyPr/>
        <a:lstStyle/>
        <a:p>
          <a:endParaRPr kumimoji="1" lang="ja-JP" altLang="en-US"/>
        </a:p>
      </dgm:t>
    </dgm:pt>
    <dgm:pt modelId="{A0E1132C-16ED-4448-B3C6-0E1825A4E1D0}" type="parTrans" cxnId="{EAE5F814-D588-42BD-8D9D-5E36F257C4FF}">
      <dgm:prSet/>
      <dgm:spPr/>
      <dgm:t>
        <a:bodyPr/>
        <a:lstStyle/>
        <a:p>
          <a:endParaRPr kumimoji="1" lang="ja-JP" altLang="en-US"/>
        </a:p>
      </dgm:t>
    </dgm:pt>
    <dgm:pt modelId="{A8D9A49F-AECC-4972-A88E-17DCEDD4E640}" type="sibTrans" cxnId="{EAE5F814-D588-42BD-8D9D-5E36F257C4FF}">
      <dgm:prSet/>
      <dgm:spPr/>
      <dgm:t>
        <a:bodyPr/>
        <a:lstStyle/>
        <a:p>
          <a:endParaRPr kumimoji="1" lang="ja-JP" altLang="en-US"/>
        </a:p>
      </dgm:t>
    </dgm:pt>
    <dgm:pt modelId="{42F18436-766C-49DD-8B61-CAA2976D878A}">
      <dgm:prSet/>
      <dgm:spPr/>
      <dgm:t>
        <a:bodyPr/>
        <a:lstStyle/>
        <a:p>
          <a:endParaRPr kumimoji="1" lang="ja-JP" altLang="en-US"/>
        </a:p>
      </dgm:t>
    </dgm:pt>
    <dgm:pt modelId="{851CFC89-43D3-475A-ABB6-D270EBF3F529}" type="parTrans" cxnId="{6EF37B71-B015-4C6F-85D4-86555DBEB7CB}">
      <dgm:prSet/>
      <dgm:spPr/>
      <dgm:t>
        <a:bodyPr/>
        <a:lstStyle/>
        <a:p>
          <a:endParaRPr kumimoji="1" lang="ja-JP" altLang="en-US"/>
        </a:p>
      </dgm:t>
    </dgm:pt>
    <dgm:pt modelId="{9405A92B-6713-40B6-9A2A-718CB75E12FD}" type="sibTrans" cxnId="{6EF37B71-B015-4C6F-85D4-86555DBEB7CB}">
      <dgm:prSet/>
      <dgm:spPr/>
      <dgm:t>
        <a:bodyPr/>
        <a:lstStyle/>
        <a:p>
          <a:endParaRPr kumimoji="1" lang="ja-JP" altLang="en-US"/>
        </a:p>
      </dgm:t>
    </dgm:pt>
    <dgm:pt modelId="{F68BED2C-F2C3-4DCA-996C-F3F5895E38DF}">
      <dgm:prSet/>
      <dgm:spPr/>
      <dgm:t>
        <a:bodyPr/>
        <a:lstStyle/>
        <a:p>
          <a:endParaRPr kumimoji="1" lang="ja-JP" altLang="en-US"/>
        </a:p>
      </dgm:t>
    </dgm:pt>
    <dgm:pt modelId="{7369E703-BA0A-4606-A73B-C71BF6E39744}" type="parTrans" cxnId="{3BD9195F-060A-4037-98D8-EF190B74D59F}">
      <dgm:prSet/>
      <dgm:spPr/>
      <dgm:t>
        <a:bodyPr/>
        <a:lstStyle/>
        <a:p>
          <a:endParaRPr kumimoji="1" lang="ja-JP" altLang="en-US"/>
        </a:p>
      </dgm:t>
    </dgm:pt>
    <dgm:pt modelId="{6DA91425-2548-49BC-80A0-DF4B25D672E8}" type="sibTrans" cxnId="{3BD9195F-060A-4037-98D8-EF190B74D59F}">
      <dgm:prSet/>
      <dgm:spPr/>
      <dgm:t>
        <a:bodyPr/>
        <a:lstStyle/>
        <a:p>
          <a:endParaRPr kumimoji="1" lang="ja-JP" altLang="en-US"/>
        </a:p>
      </dgm:t>
    </dgm:pt>
    <dgm:pt modelId="{8B884FC0-5F37-4D16-8359-7656EC176391}">
      <dgm:prSet/>
      <dgm:spPr/>
      <dgm:t>
        <a:bodyPr/>
        <a:lstStyle/>
        <a:p>
          <a:endParaRPr kumimoji="1" lang="ja-JP" altLang="en-US"/>
        </a:p>
      </dgm:t>
    </dgm:pt>
    <dgm:pt modelId="{5E33DD94-F73B-4309-BEF7-96BB7F655C4C}" type="parTrans" cxnId="{7882A459-96F9-4451-B91C-273F17649E66}">
      <dgm:prSet/>
      <dgm:spPr/>
      <dgm:t>
        <a:bodyPr/>
        <a:lstStyle/>
        <a:p>
          <a:endParaRPr kumimoji="1" lang="ja-JP" altLang="en-US"/>
        </a:p>
      </dgm:t>
    </dgm:pt>
    <dgm:pt modelId="{B6A23E67-7731-4C81-A433-0BBCD394619E}" type="sibTrans" cxnId="{7882A459-96F9-4451-B91C-273F17649E66}">
      <dgm:prSet/>
      <dgm:spPr/>
      <dgm:t>
        <a:bodyPr/>
        <a:lstStyle/>
        <a:p>
          <a:endParaRPr kumimoji="1" lang="ja-JP" altLang="en-US"/>
        </a:p>
      </dgm:t>
    </dgm:pt>
    <dgm:pt modelId="{2A9B0EC4-5CB8-4CFD-8CF5-9B4156118BA0}" type="pres">
      <dgm:prSet presAssocID="{F0B0C12A-6BCB-4620-9F10-A5E685D253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3ED6FA1-78B7-417A-84E7-71A5625AD852}" type="pres">
      <dgm:prSet presAssocID="{5FB713B6-1641-4102-9AFD-DA34BCE97C2D}" presName="hierRoot1" presStyleCnt="0">
        <dgm:presLayoutVars>
          <dgm:hierBranch val="init"/>
        </dgm:presLayoutVars>
      </dgm:prSet>
      <dgm:spPr/>
    </dgm:pt>
    <dgm:pt modelId="{CAE57650-8C96-4B1F-B259-AD8ADEA2A643}" type="pres">
      <dgm:prSet presAssocID="{5FB713B6-1641-4102-9AFD-DA34BCE97C2D}" presName="rootComposite1" presStyleCnt="0"/>
      <dgm:spPr/>
    </dgm:pt>
    <dgm:pt modelId="{EB824B54-157D-401F-812D-4124932A9F70}" type="pres">
      <dgm:prSet presAssocID="{5FB713B6-1641-4102-9AFD-DA34BCE97C2D}" presName="rootText1" presStyleLbl="node0" presStyleIdx="0" presStyleCnt="1">
        <dgm:presLayoutVars>
          <dgm:chPref val="3"/>
        </dgm:presLayoutVars>
      </dgm:prSet>
      <dgm:spPr/>
    </dgm:pt>
    <dgm:pt modelId="{75FD4BF6-7D37-470E-84FD-8DFA85D5A506}" type="pres">
      <dgm:prSet presAssocID="{5FB713B6-1641-4102-9AFD-DA34BCE97C2D}" presName="rootConnector1" presStyleLbl="node1" presStyleIdx="0" presStyleCnt="0"/>
      <dgm:spPr/>
    </dgm:pt>
    <dgm:pt modelId="{C0E92AD8-427B-40FB-97FF-4A5A94ECE396}" type="pres">
      <dgm:prSet presAssocID="{5FB713B6-1641-4102-9AFD-DA34BCE97C2D}" presName="hierChild2" presStyleCnt="0"/>
      <dgm:spPr/>
    </dgm:pt>
    <dgm:pt modelId="{9585750B-72EB-43AE-B05F-462F78FA2637}" type="pres">
      <dgm:prSet presAssocID="{8B087CFF-C730-43FF-BE30-506CCA923674}" presName="Name37" presStyleLbl="parChTrans1D2" presStyleIdx="0" presStyleCnt="3"/>
      <dgm:spPr/>
    </dgm:pt>
    <dgm:pt modelId="{D63E29E9-DDC8-4A19-8165-6FEE7A9AB186}" type="pres">
      <dgm:prSet presAssocID="{BB6C7DAF-1F07-4604-869B-3BA84E4B3329}" presName="hierRoot2" presStyleCnt="0">
        <dgm:presLayoutVars>
          <dgm:hierBranch/>
        </dgm:presLayoutVars>
      </dgm:prSet>
      <dgm:spPr/>
    </dgm:pt>
    <dgm:pt modelId="{098A5670-80A0-46DC-8C8D-FD3006188AF9}" type="pres">
      <dgm:prSet presAssocID="{BB6C7DAF-1F07-4604-869B-3BA84E4B3329}" presName="rootComposite" presStyleCnt="0"/>
      <dgm:spPr/>
    </dgm:pt>
    <dgm:pt modelId="{E5FE4DAB-D49C-480C-B9C8-00502F673DD5}" type="pres">
      <dgm:prSet presAssocID="{BB6C7DAF-1F07-4604-869B-3BA84E4B3329}" presName="rootText" presStyleLbl="node2" presStyleIdx="0" presStyleCnt="3">
        <dgm:presLayoutVars>
          <dgm:chPref val="3"/>
        </dgm:presLayoutVars>
      </dgm:prSet>
      <dgm:spPr/>
    </dgm:pt>
    <dgm:pt modelId="{0714A7ED-24CF-453D-888C-C32BEA2A3D9C}" type="pres">
      <dgm:prSet presAssocID="{BB6C7DAF-1F07-4604-869B-3BA84E4B3329}" presName="rootConnector" presStyleLbl="node2" presStyleIdx="0" presStyleCnt="3"/>
      <dgm:spPr/>
    </dgm:pt>
    <dgm:pt modelId="{2A923175-A350-44CD-B89E-9D5956F5BB99}" type="pres">
      <dgm:prSet presAssocID="{BB6C7DAF-1F07-4604-869B-3BA84E4B3329}" presName="hierChild4" presStyleCnt="0"/>
      <dgm:spPr/>
    </dgm:pt>
    <dgm:pt modelId="{F18A6250-5EDA-441E-A7B0-1FF3495B3111}" type="pres">
      <dgm:prSet presAssocID="{494BC7DB-FE5D-48C1-8714-B7E00BD94766}" presName="Name35" presStyleLbl="parChTrans1D3" presStyleIdx="0" presStyleCnt="9"/>
      <dgm:spPr/>
    </dgm:pt>
    <dgm:pt modelId="{9F02B1C6-1F4E-4DC8-8BF6-F6D9451698AA}" type="pres">
      <dgm:prSet presAssocID="{31644A7C-B627-4D4A-80BC-FE5CCF3155F6}" presName="hierRoot2" presStyleCnt="0">
        <dgm:presLayoutVars>
          <dgm:hierBranch val="init"/>
        </dgm:presLayoutVars>
      </dgm:prSet>
      <dgm:spPr/>
    </dgm:pt>
    <dgm:pt modelId="{C0ACCE41-AE78-4F4D-A8B2-DF14196DA5E9}" type="pres">
      <dgm:prSet presAssocID="{31644A7C-B627-4D4A-80BC-FE5CCF3155F6}" presName="rootComposite" presStyleCnt="0"/>
      <dgm:spPr/>
    </dgm:pt>
    <dgm:pt modelId="{2F1C3EEE-64BD-4F20-8090-CF0B7F9F1584}" type="pres">
      <dgm:prSet presAssocID="{31644A7C-B627-4D4A-80BC-FE5CCF3155F6}" presName="rootText" presStyleLbl="node3" presStyleIdx="0" presStyleCnt="9">
        <dgm:presLayoutVars>
          <dgm:chPref val="3"/>
        </dgm:presLayoutVars>
      </dgm:prSet>
      <dgm:spPr/>
    </dgm:pt>
    <dgm:pt modelId="{C35692DB-5D64-4B93-835C-21EB7D76B7B6}" type="pres">
      <dgm:prSet presAssocID="{31644A7C-B627-4D4A-80BC-FE5CCF3155F6}" presName="rootConnector" presStyleLbl="node3" presStyleIdx="0" presStyleCnt="9"/>
      <dgm:spPr/>
    </dgm:pt>
    <dgm:pt modelId="{A012CB14-A6D9-4BD2-9945-CFC8FB75C243}" type="pres">
      <dgm:prSet presAssocID="{31644A7C-B627-4D4A-80BC-FE5CCF3155F6}" presName="hierChild4" presStyleCnt="0"/>
      <dgm:spPr/>
    </dgm:pt>
    <dgm:pt modelId="{527A43E9-FF1D-434D-8C6D-F1B41D12CE0B}" type="pres">
      <dgm:prSet presAssocID="{472D6AA6-E9C0-403E-BB9B-BBB759E2C9BE}" presName="Name37" presStyleLbl="parChTrans1D4" presStyleIdx="0" presStyleCnt="27"/>
      <dgm:spPr/>
    </dgm:pt>
    <dgm:pt modelId="{C9D147A1-A94E-406E-8197-8A99F92146AE}" type="pres">
      <dgm:prSet presAssocID="{0C720EDB-F8EE-4BD6-95D8-5EB34AB72059}" presName="hierRoot2" presStyleCnt="0">
        <dgm:presLayoutVars>
          <dgm:hierBranch val="init"/>
        </dgm:presLayoutVars>
      </dgm:prSet>
      <dgm:spPr/>
    </dgm:pt>
    <dgm:pt modelId="{D7D4237A-D744-4770-88F8-B534D5CC354A}" type="pres">
      <dgm:prSet presAssocID="{0C720EDB-F8EE-4BD6-95D8-5EB34AB72059}" presName="rootComposite" presStyleCnt="0"/>
      <dgm:spPr/>
    </dgm:pt>
    <dgm:pt modelId="{E8ABB021-BD0D-414F-A238-8AF79542258A}" type="pres">
      <dgm:prSet presAssocID="{0C720EDB-F8EE-4BD6-95D8-5EB34AB72059}" presName="rootText" presStyleLbl="node4" presStyleIdx="0" presStyleCnt="27">
        <dgm:presLayoutVars>
          <dgm:chPref val="3"/>
        </dgm:presLayoutVars>
      </dgm:prSet>
      <dgm:spPr/>
    </dgm:pt>
    <dgm:pt modelId="{E53C0ABD-79FF-48CB-8B14-8857DDA34FFF}" type="pres">
      <dgm:prSet presAssocID="{0C720EDB-F8EE-4BD6-95D8-5EB34AB72059}" presName="rootConnector" presStyleLbl="node4" presStyleIdx="0" presStyleCnt="27"/>
      <dgm:spPr/>
    </dgm:pt>
    <dgm:pt modelId="{DD56DCE9-0792-4E56-85B2-09A67FE2DD65}" type="pres">
      <dgm:prSet presAssocID="{0C720EDB-F8EE-4BD6-95D8-5EB34AB72059}" presName="hierChild4" presStyleCnt="0"/>
      <dgm:spPr/>
    </dgm:pt>
    <dgm:pt modelId="{03AC10C1-521F-4476-9BDD-C619236255D8}" type="pres">
      <dgm:prSet presAssocID="{0C720EDB-F8EE-4BD6-95D8-5EB34AB72059}" presName="hierChild5" presStyleCnt="0"/>
      <dgm:spPr/>
    </dgm:pt>
    <dgm:pt modelId="{86539896-8228-4F4E-9CF0-8B437541B6B3}" type="pres">
      <dgm:prSet presAssocID="{DAC607BA-0AB3-47E8-A550-B2EAA8AC3B88}" presName="Name37" presStyleLbl="parChTrans1D4" presStyleIdx="1" presStyleCnt="27"/>
      <dgm:spPr/>
    </dgm:pt>
    <dgm:pt modelId="{9072255B-2123-440F-B0C2-7F57FB761C46}" type="pres">
      <dgm:prSet presAssocID="{F0438328-8640-4EB7-B60D-B52670A39DBC}" presName="hierRoot2" presStyleCnt="0">
        <dgm:presLayoutVars>
          <dgm:hierBranch val="init"/>
        </dgm:presLayoutVars>
      </dgm:prSet>
      <dgm:spPr/>
    </dgm:pt>
    <dgm:pt modelId="{2A33C38A-5E07-437B-9D4D-C8C1895EC87B}" type="pres">
      <dgm:prSet presAssocID="{F0438328-8640-4EB7-B60D-B52670A39DBC}" presName="rootComposite" presStyleCnt="0"/>
      <dgm:spPr/>
    </dgm:pt>
    <dgm:pt modelId="{2D8D8518-690C-4236-B30F-9D4735585CAC}" type="pres">
      <dgm:prSet presAssocID="{F0438328-8640-4EB7-B60D-B52670A39DBC}" presName="rootText" presStyleLbl="node4" presStyleIdx="1" presStyleCnt="27">
        <dgm:presLayoutVars>
          <dgm:chPref val="3"/>
        </dgm:presLayoutVars>
      </dgm:prSet>
      <dgm:spPr/>
    </dgm:pt>
    <dgm:pt modelId="{D2C64458-5616-4994-81AF-765295A36A73}" type="pres">
      <dgm:prSet presAssocID="{F0438328-8640-4EB7-B60D-B52670A39DBC}" presName="rootConnector" presStyleLbl="node4" presStyleIdx="1" presStyleCnt="27"/>
      <dgm:spPr/>
    </dgm:pt>
    <dgm:pt modelId="{9B14D57E-7C36-467C-9CAA-D576AA7120DA}" type="pres">
      <dgm:prSet presAssocID="{F0438328-8640-4EB7-B60D-B52670A39DBC}" presName="hierChild4" presStyleCnt="0"/>
      <dgm:spPr/>
    </dgm:pt>
    <dgm:pt modelId="{95D5D220-21CE-42F6-A311-CEAE8DF25E33}" type="pres">
      <dgm:prSet presAssocID="{F0438328-8640-4EB7-B60D-B52670A39DBC}" presName="hierChild5" presStyleCnt="0"/>
      <dgm:spPr/>
    </dgm:pt>
    <dgm:pt modelId="{F248159D-044F-4C28-9E06-ABBF2857F3F8}" type="pres">
      <dgm:prSet presAssocID="{B56F6556-AA0C-4265-A000-A158E83CF20C}" presName="Name37" presStyleLbl="parChTrans1D4" presStyleIdx="2" presStyleCnt="27"/>
      <dgm:spPr/>
    </dgm:pt>
    <dgm:pt modelId="{4227F961-27C0-4701-9B37-F2452D21B400}" type="pres">
      <dgm:prSet presAssocID="{91E26DCE-A8B0-4C05-83B5-C0AC8CF707D9}" presName="hierRoot2" presStyleCnt="0">
        <dgm:presLayoutVars>
          <dgm:hierBranch val="init"/>
        </dgm:presLayoutVars>
      </dgm:prSet>
      <dgm:spPr/>
    </dgm:pt>
    <dgm:pt modelId="{7C61472D-9AF1-4F04-88D7-BE33B33CEA37}" type="pres">
      <dgm:prSet presAssocID="{91E26DCE-A8B0-4C05-83B5-C0AC8CF707D9}" presName="rootComposite" presStyleCnt="0"/>
      <dgm:spPr/>
    </dgm:pt>
    <dgm:pt modelId="{D2EDEA3E-B423-47D6-9AF0-E6E3121B050C}" type="pres">
      <dgm:prSet presAssocID="{91E26DCE-A8B0-4C05-83B5-C0AC8CF707D9}" presName="rootText" presStyleLbl="node4" presStyleIdx="2" presStyleCnt="27">
        <dgm:presLayoutVars>
          <dgm:chPref val="3"/>
        </dgm:presLayoutVars>
      </dgm:prSet>
      <dgm:spPr/>
    </dgm:pt>
    <dgm:pt modelId="{81BFD527-91E8-46B2-96D8-D1F1B2382DC7}" type="pres">
      <dgm:prSet presAssocID="{91E26DCE-A8B0-4C05-83B5-C0AC8CF707D9}" presName="rootConnector" presStyleLbl="node4" presStyleIdx="2" presStyleCnt="27"/>
      <dgm:spPr/>
    </dgm:pt>
    <dgm:pt modelId="{A74E995F-9AE2-4DD2-B2E9-41033774F35D}" type="pres">
      <dgm:prSet presAssocID="{91E26DCE-A8B0-4C05-83B5-C0AC8CF707D9}" presName="hierChild4" presStyleCnt="0"/>
      <dgm:spPr/>
    </dgm:pt>
    <dgm:pt modelId="{8A03194B-7E36-404E-ABD4-480FD3C43F54}" type="pres">
      <dgm:prSet presAssocID="{91E26DCE-A8B0-4C05-83B5-C0AC8CF707D9}" presName="hierChild5" presStyleCnt="0"/>
      <dgm:spPr/>
    </dgm:pt>
    <dgm:pt modelId="{EBA82429-4E9E-4DAB-B0D0-567D43E43F96}" type="pres">
      <dgm:prSet presAssocID="{31644A7C-B627-4D4A-80BC-FE5CCF3155F6}" presName="hierChild5" presStyleCnt="0"/>
      <dgm:spPr/>
    </dgm:pt>
    <dgm:pt modelId="{B686A608-9745-42D2-898E-259E0DFAC0D5}" type="pres">
      <dgm:prSet presAssocID="{F6CF1C44-3196-4692-976E-0A8BDD7783B1}" presName="Name35" presStyleLbl="parChTrans1D3" presStyleIdx="1" presStyleCnt="9"/>
      <dgm:spPr/>
    </dgm:pt>
    <dgm:pt modelId="{A0447616-8370-49AD-AFB3-3A629093E277}" type="pres">
      <dgm:prSet presAssocID="{5BAC4292-2AB1-469A-8C3F-2FF4DE364E9A}" presName="hierRoot2" presStyleCnt="0">
        <dgm:presLayoutVars>
          <dgm:hierBranch val="init"/>
        </dgm:presLayoutVars>
      </dgm:prSet>
      <dgm:spPr/>
    </dgm:pt>
    <dgm:pt modelId="{D479F6E2-366C-4B8B-816B-3EFC35A9E8E2}" type="pres">
      <dgm:prSet presAssocID="{5BAC4292-2AB1-469A-8C3F-2FF4DE364E9A}" presName="rootComposite" presStyleCnt="0"/>
      <dgm:spPr/>
    </dgm:pt>
    <dgm:pt modelId="{5E1372F7-C7C5-4198-92BC-A38146B6FFA8}" type="pres">
      <dgm:prSet presAssocID="{5BAC4292-2AB1-469A-8C3F-2FF4DE364E9A}" presName="rootText" presStyleLbl="node3" presStyleIdx="1" presStyleCnt="9">
        <dgm:presLayoutVars>
          <dgm:chPref val="3"/>
        </dgm:presLayoutVars>
      </dgm:prSet>
      <dgm:spPr/>
    </dgm:pt>
    <dgm:pt modelId="{F1E86C0C-6E18-416B-8E45-C53D3365DC0D}" type="pres">
      <dgm:prSet presAssocID="{5BAC4292-2AB1-469A-8C3F-2FF4DE364E9A}" presName="rootConnector" presStyleLbl="node3" presStyleIdx="1" presStyleCnt="9"/>
      <dgm:spPr/>
    </dgm:pt>
    <dgm:pt modelId="{DB5BC270-F075-4A00-9B5A-566F10AE4E17}" type="pres">
      <dgm:prSet presAssocID="{5BAC4292-2AB1-469A-8C3F-2FF4DE364E9A}" presName="hierChild4" presStyleCnt="0"/>
      <dgm:spPr/>
    </dgm:pt>
    <dgm:pt modelId="{156A3659-6349-46BE-A159-F5F64D2D2420}" type="pres">
      <dgm:prSet presAssocID="{FE5A7D2E-8534-4869-87E9-794709C30DC4}" presName="Name37" presStyleLbl="parChTrans1D4" presStyleIdx="3" presStyleCnt="27"/>
      <dgm:spPr/>
    </dgm:pt>
    <dgm:pt modelId="{FF046998-5449-4D04-9292-C526620965D2}" type="pres">
      <dgm:prSet presAssocID="{E0B337ED-2542-4D77-A98C-2252BEA2B9CD}" presName="hierRoot2" presStyleCnt="0">
        <dgm:presLayoutVars>
          <dgm:hierBranch val="init"/>
        </dgm:presLayoutVars>
      </dgm:prSet>
      <dgm:spPr/>
    </dgm:pt>
    <dgm:pt modelId="{9233FABB-281D-4E0A-982F-661636E31077}" type="pres">
      <dgm:prSet presAssocID="{E0B337ED-2542-4D77-A98C-2252BEA2B9CD}" presName="rootComposite" presStyleCnt="0"/>
      <dgm:spPr/>
    </dgm:pt>
    <dgm:pt modelId="{0D8A520F-8316-41FB-9BB0-D2C9D5680835}" type="pres">
      <dgm:prSet presAssocID="{E0B337ED-2542-4D77-A98C-2252BEA2B9CD}" presName="rootText" presStyleLbl="node4" presStyleIdx="3" presStyleCnt="27">
        <dgm:presLayoutVars>
          <dgm:chPref val="3"/>
        </dgm:presLayoutVars>
      </dgm:prSet>
      <dgm:spPr/>
    </dgm:pt>
    <dgm:pt modelId="{9AB265E0-4613-4821-805F-A7A5B81C6D83}" type="pres">
      <dgm:prSet presAssocID="{E0B337ED-2542-4D77-A98C-2252BEA2B9CD}" presName="rootConnector" presStyleLbl="node4" presStyleIdx="3" presStyleCnt="27"/>
      <dgm:spPr/>
    </dgm:pt>
    <dgm:pt modelId="{094F5B4D-4F08-417D-BC50-78E3BA2749F4}" type="pres">
      <dgm:prSet presAssocID="{E0B337ED-2542-4D77-A98C-2252BEA2B9CD}" presName="hierChild4" presStyleCnt="0"/>
      <dgm:spPr/>
    </dgm:pt>
    <dgm:pt modelId="{C624717D-AC89-457D-8D81-97AB7A4D5E07}" type="pres">
      <dgm:prSet presAssocID="{E0B337ED-2542-4D77-A98C-2252BEA2B9CD}" presName="hierChild5" presStyleCnt="0"/>
      <dgm:spPr/>
    </dgm:pt>
    <dgm:pt modelId="{1001E840-51E3-4BEA-A899-48969FD57EAD}" type="pres">
      <dgm:prSet presAssocID="{43CB3A21-01FD-4CE5-8329-28B3CC1DE747}" presName="Name37" presStyleLbl="parChTrans1D4" presStyleIdx="4" presStyleCnt="27"/>
      <dgm:spPr/>
    </dgm:pt>
    <dgm:pt modelId="{D5D1DCDD-32BD-46F2-9C96-40DAE193F5B2}" type="pres">
      <dgm:prSet presAssocID="{F8C24C7E-500C-4C0F-8579-1B45355F2C95}" presName="hierRoot2" presStyleCnt="0">
        <dgm:presLayoutVars>
          <dgm:hierBranch val="init"/>
        </dgm:presLayoutVars>
      </dgm:prSet>
      <dgm:spPr/>
    </dgm:pt>
    <dgm:pt modelId="{B7AB9E6C-1AC8-4FF1-8A98-3674A06268C6}" type="pres">
      <dgm:prSet presAssocID="{F8C24C7E-500C-4C0F-8579-1B45355F2C95}" presName="rootComposite" presStyleCnt="0"/>
      <dgm:spPr/>
    </dgm:pt>
    <dgm:pt modelId="{549FE26F-9029-4E49-8697-126C6DBE966C}" type="pres">
      <dgm:prSet presAssocID="{F8C24C7E-500C-4C0F-8579-1B45355F2C95}" presName="rootText" presStyleLbl="node4" presStyleIdx="4" presStyleCnt="27">
        <dgm:presLayoutVars>
          <dgm:chPref val="3"/>
        </dgm:presLayoutVars>
      </dgm:prSet>
      <dgm:spPr/>
    </dgm:pt>
    <dgm:pt modelId="{3ED5DB83-77DB-45A8-B9D5-EF5F7E4F475E}" type="pres">
      <dgm:prSet presAssocID="{F8C24C7E-500C-4C0F-8579-1B45355F2C95}" presName="rootConnector" presStyleLbl="node4" presStyleIdx="4" presStyleCnt="27"/>
      <dgm:spPr/>
    </dgm:pt>
    <dgm:pt modelId="{41DD11EE-5E69-4FDD-852E-47A8411B21DC}" type="pres">
      <dgm:prSet presAssocID="{F8C24C7E-500C-4C0F-8579-1B45355F2C95}" presName="hierChild4" presStyleCnt="0"/>
      <dgm:spPr/>
    </dgm:pt>
    <dgm:pt modelId="{4CA83F04-9968-4D48-A85E-B7DFB5CCAECD}" type="pres">
      <dgm:prSet presAssocID="{F8C24C7E-500C-4C0F-8579-1B45355F2C95}" presName="hierChild5" presStyleCnt="0"/>
      <dgm:spPr/>
    </dgm:pt>
    <dgm:pt modelId="{916A8988-42C1-4D53-BC02-FA78EC748B32}" type="pres">
      <dgm:prSet presAssocID="{68D2E052-01BF-406B-8EB1-2953755C5CF2}" presName="Name37" presStyleLbl="parChTrans1D4" presStyleIdx="5" presStyleCnt="27"/>
      <dgm:spPr/>
    </dgm:pt>
    <dgm:pt modelId="{C9D81851-468D-43F4-AF6A-5C8912AFAD15}" type="pres">
      <dgm:prSet presAssocID="{31637FC1-3A6C-4189-B7C7-99A24D077C8D}" presName="hierRoot2" presStyleCnt="0">
        <dgm:presLayoutVars>
          <dgm:hierBranch val="init"/>
        </dgm:presLayoutVars>
      </dgm:prSet>
      <dgm:spPr/>
    </dgm:pt>
    <dgm:pt modelId="{A82FCD98-7A86-4416-AC9A-9205E01D824A}" type="pres">
      <dgm:prSet presAssocID="{31637FC1-3A6C-4189-B7C7-99A24D077C8D}" presName="rootComposite" presStyleCnt="0"/>
      <dgm:spPr/>
    </dgm:pt>
    <dgm:pt modelId="{8A5CA4D5-6A07-4F36-8749-3BACCDDD1083}" type="pres">
      <dgm:prSet presAssocID="{31637FC1-3A6C-4189-B7C7-99A24D077C8D}" presName="rootText" presStyleLbl="node4" presStyleIdx="5" presStyleCnt="27">
        <dgm:presLayoutVars>
          <dgm:chPref val="3"/>
        </dgm:presLayoutVars>
      </dgm:prSet>
      <dgm:spPr/>
    </dgm:pt>
    <dgm:pt modelId="{27233FBF-ADE0-4428-A227-3522143D3C71}" type="pres">
      <dgm:prSet presAssocID="{31637FC1-3A6C-4189-B7C7-99A24D077C8D}" presName="rootConnector" presStyleLbl="node4" presStyleIdx="5" presStyleCnt="27"/>
      <dgm:spPr/>
    </dgm:pt>
    <dgm:pt modelId="{1B713C34-A6AC-465F-927C-A9B144695EC5}" type="pres">
      <dgm:prSet presAssocID="{31637FC1-3A6C-4189-B7C7-99A24D077C8D}" presName="hierChild4" presStyleCnt="0"/>
      <dgm:spPr/>
    </dgm:pt>
    <dgm:pt modelId="{3F941F21-E3C8-4198-8506-9D41349F4A8D}" type="pres">
      <dgm:prSet presAssocID="{31637FC1-3A6C-4189-B7C7-99A24D077C8D}" presName="hierChild5" presStyleCnt="0"/>
      <dgm:spPr/>
    </dgm:pt>
    <dgm:pt modelId="{55092050-149F-4730-8093-27CFC6A42107}" type="pres">
      <dgm:prSet presAssocID="{5BAC4292-2AB1-469A-8C3F-2FF4DE364E9A}" presName="hierChild5" presStyleCnt="0"/>
      <dgm:spPr/>
    </dgm:pt>
    <dgm:pt modelId="{F14F6360-725A-4108-BCA2-6F2B76AA0476}" type="pres">
      <dgm:prSet presAssocID="{3B27687D-B636-4A0B-8F19-A6A1BA272B4D}" presName="Name35" presStyleLbl="parChTrans1D3" presStyleIdx="2" presStyleCnt="9"/>
      <dgm:spPr/>
    </dgm:pt>
    <dgm:pt modelId="{20A028CE-5FD7-4EAA-85A9-37F09E661775}" type="pres">
      <dgm:prSet presAssocID="{E0A93414-B2CA-419C-B6E4-2B8E436C5EFC}" presName="hierRoot2" presStyleCnt="0">
        <dgm:presLayoutVars>
          <dgm:hierBranch val="init"/>
        </dgm:presLayoutVars>
      </dgm:prSet>
      <dgm:spPr/>
    </dgm:pt>
    <dgm:pt modelId="{F99BA171-E652-4576-B193-4F965B8A3895}" type="pres">
      <dgm:prSet presAssocID="{E0A93414-B2CA-419C-B6E4-2B8E436C5EFC}" presName="rootComposite" presStyleCnt="0"/>
      <dgm:spPr/>
    </dgm:pt>
    <dgm:pt modelId="{00547B80-4614-49BA-9F24-F47E4B8211F4}" type="pres">
      <dgm:prSet presAssocID="{E0A93414-B2CA-419C-B6E4-2B8E436C5EFC}" presName="rootText" presStyleLbl="node3" presStyleIdx="2" presStyleCnt="9">
        <dgm:presLayoutVars>
          <dgm:chPref val="3"/>
        </dgm:presLayoutVars>
      </dgm:prSet>
      <dgm:spPr/>
    </dgm:pt>
    <dgm:pt modelId="{909E0E0E-33C2-4A69-93A6-2558A3ED5C3A}" type="pres">
      <dgm:prSet presAssocID="{E0A93414-B2CA-419C-B6E4-2B8E436C5EFC}" presName="rootConnector" presStyleLbl="node3" presStyleIdx="2" presStyleCnt="9"/>
      <dgm:spPr/>
    </dgm:pt>
    <dgm:pt modelId="{A65DA27D-5886-4337-9614-9996EA62309A}" type="pres">
      <dgm:prSet presAssocID="{E0A93414-B2CA-419C-B6E4-2B8E436C5EFC}" presName="hierChild4" presStyleCnt="0"/>
      <dgm:spPr/>
    </dgm:pt>
    <dgm:pt modelId="{3A6FBCF7-6FF6-4B5A-9FF9-EB528D37F0EA}" type="pres">
      <dgm:prSet presAssocID="{635E68BD-BE36-4FF9-81EF-BB8B4CB6BB48}" presName="Name37" presStyleLbl="parChTrans1D4" presStyleIdx="6" presStyleCnt="27"/>
      <dgm:spPr/>
    </dgm:pt>
    <dgm:pt modelId="{79F3319B-BF5B-4B13-94CF-3B02D4188E85}" type="pres">
      <dgm:prSet presAssocID="{11214960-58E7-4060-8347-183B40C2EB89}" presName="hierRoot2" presStyleCnt="0">
        <dgm:presLayoutVars>
          <dgm:hierBranch val="init"/>
        </dgm:presLayoutVars>
      </dgm:prSet>
      <dgm:spPr/>
    </dgm:pt>
    <dgm:pt modelId="{6DC389AA-81C2-4CC1-A1A1-665A549A3200}" type="pres">
      <dgm:prSet presAssocID="{11214960-58E7-4060-8347-183B40C2EB89}" presName="rootComposite" presStyleCnt="0"/>
      <dgm:spPr/>
    </dgm:pt>
    <dgm:pt modelId="{45B7A7F9-BD93-4183-9242-9B9FBA912E79}" type="pres">
      <dgm:prSet presAssocID="{11214960-58E7-4060-8347-183B40C2EB89}" presName="rootText" presStyleLbl="node4" presStyleIdx="6" presStyleCnt="27">
        <dgm:presLayoutVars>
          <dgm:chPref val="3"/>
        </dgm:presLayoutVars>
      </dgm:prSet>
      <dgm:spPr/>
    </dgm:pt>
    <dgm:pt modelId="{91B00169-53E3-43F3-96BB-7462DB7EA44C}" type="pres">
      <dgm:prSet presAssocID="{11214960-58E7-4060-8347-183B40C2EB89}" presName="rootConnector" presStyleLbl="node4" presStyleIdx="6" presStyleCnt="27"/>
      <dgm:spPr/>
    </dgm:pt>
    <dgm:pt modelId="{D284136B-5800-4740-89D5-92CEA5E64234}" type="pres">
      <dgm:prSet presAssocID="{11214960-58E7-4060-8347-183B40C2EB89}" presName="hierChild4" presStyleCnt="0"/>
      <dgm:spPr/>
    </dgm:pt>
    <dgm:pt modelId="{9EDCA7ED-3D43-4934-856B-8B9E8C4F3231}" type="pres">
      <dgm:prSet presAssocID="{11214960-58E7-4060-8347-183B40C2EB89}" presName="hierChild5" presStyleCnt="0"/>
      <dgm:spPr/>
    </dgm:pt>
    <dgm:pt modelId="{EFFAA906-0242-4A17-AE68-52E536A39622}" type="pres">
      <dgm:prSet presAssocID="{6A416DE3-0B8C-45AF-B5CA-3B64F8A34E0D}" presName="Name37" presStyleLbl="parChTrans1D4" presStyleIdx="7" presStyleCnt="27"/>
      <dgm:spPr/>
    </dgm:pt>
    <dgm:pt modelId="{244523B7-702B-4645-B5FB-046A01FB2F2A}" type="pres">
      <dgm:prSet presAssocID="{7CC07D62-8904-49BB-B550-8D2B5772623E}" presName="hierRoot2" presStyleCnt="0">
        <dgm:presLayoutVars>
          <dgm:hierBranch val="init"/>
        </dgm:presLayoutVars>
      </dgm:prSet>
      <dgm:spPr/>
    </dgm:pt>
    <dgm:pt modelId="{BDB178CF-CB10-4D34-9C0E-4AEC26F004BC}" type="pres">
      <dgm:prSet presAssocID="{7CC07D62-8904-49BB-B550-8D2B5772623E}" presName="rootComposite" presStyleCnt="0"/>
      <dgm:spPr/>
    </dgm:pt>
    <dgm:pt modelId="{244099F4-5033-4058-ADA4-9F7AE4E34606}" type="pres">
      <dgm:prSet presAssocID="{7CC07D62-8904-49BB-B550-8D2B5772623E}" presName="rootText" presStyleLbl="node4" presStyleIdx="7" presStyleCnt="27">
        <dgm:presLayoutVars>
          <dgm:chPref val="3"/>
        </dgm:presLayoutVars>
      </dgm:prSet>
      <dgm:spPr/>
    </dgm:pt>
    <dgm:pt modelId="{3962EB4E-AB89-4DAB-A9BA-DDE4B9A2430E}" type="pres">
      <dgm:prSet presAssocID="{7CC07D62-8904-49BB-B550-8D2B5772623E}" presName="rootConnector" presStyleLbl="node4" presStyleIdx="7" presStyleCnt="27"/>
      <dgm:spPr/>
    </dgm:pt>
    <dgm:pt modelId="{A7353AE1-A1F2-4C7B-BBAC-1478A739114F}" type="pres">
      <dgm:prSet presAssocID="{7CC07D62-8904-49BB-B550-8D2B5772623E}" presName="hierChild4" presStyleCnt="0"/>
      <dgm:spPr/>
    </dgm:pt>
    <dgm:pt modelId="{5C1F210C-C708-4F60-9BCB-40BD89FDCE2F}" type="pres">
      <dgm:prSet presAssocID="{7CC07D62-8904-49BB-B550-8D2B5772623E}" presName="hierChild5" presStyleCnt="0"/>
      <dgm:spPr/>
    </dgm:pt>
    <dgm:pt modelId="{E664F401-AE0E-4A95-9E53-08905372649D}" type="pres">
      <dgm:prSet presAssocID="{41A0BCF0-43BC-4D05-8A6B-36755EC88D1C}" presName="Name37" presStyleLbl="parChTrans1D4" presStyleIdx="8" presStyleCnt="27"/>
      <dgm:spPr/>
    </dgm:pt>
    <dgm:pt modelId="{9B0BD848-E8FF-42AB-88DD-08A2EE5AE49B}" type="pres">
      <dgm:prSet presAssocID="{83DA53CD-1B54-44B9-AE53-42DB9D09E469}" presName="hierRoot2" presStyleCnt="0">
        <dgm:presLayoutVars>
          <dgm:hierBranch val="init"/>
        </dgm:presLayoutVars>
      </dgm:prSet>
      <dgm:spPr/>
    </dgm:pt>
    <dgm:pt modelId="{612FFFAA-02E7-4EFA-8438-B481B6073FF3}" type="pres">
      <dgm:prSet presAssocID="{83DA53CD-1B54-44B9-AE53-42DB9D09E469}" presName="rootComposite" presStyleCnt="0"/>
      <dgm:spPr/>
    </dgm:pt>
    <dgm:pt modelId="{3E508417-F326-4A05-B852-6D289E83A75B}" type="pres">
      <dgm:prSet presAssocID="{83DA53CD-1B54-44B9-AE53-42DB9D09E469}" presName="rootText" presStyleLbl="node4" presStyleIdx="8" presStyleCnt="27">
        <dgm:presLayoutVars>
          <dgm:chPref val="3"/>
        </dgm:presLayoutVars>
      </dgm:prSet>
      <dgm:spPr/>
    </dgm:pt>
    <dgm:pt modelId="{248D0B34-907A-4409-8C3E-3838EB0E9943}" type="pres">
      <dgm:prSet presAssocID="{83DA53CD-1B54-44B9-AE53-42DB9D09E469}" presName="rootConnector" presStyleLbl="node4" presStyleIdx="8" presStyleCnt="27"/>
      <dgm:spPr/>
    </dgm:pt>
    <dgm:pt modelId="{05087E92-C007-4914-B517-0B79D93E058C}" type="pres">
      <dgm:prSet presAssocID="{83DA53CD-1B54-44B9-AE53-42DB9D09E469}" presName="hierChild4" presStyleCnt="0"/>
      <dgm:spPr/>
    </dgm:pt>
    <dgm:pt modelId="{5701A603-D5C6-40AA-8BA0-D42B5BDB9647}" type="pres">
      <dgm:prSet presAssocID="{83DA53CD-1B54-44B9-AE53-42DB9D09E469}" presName="hierChild5" presStyleCnt="0"/>
      <dgm:spPr/>
    </dgm:pt>
    <dgm:pt modelId="{E35A6926-65AD-45A8-9FE3-1670042F1281}" type="pres">
      <dgm:prSet presAssocID="{E0A93414-B2CA-419C-B6E4-2B8E436C5EFC}" presName="hierChild5" presStyleCnt="0"/>
      <dgm:spPr/>
    </dgm:pt>
    <dgm:pt modelId="{1CD88407-395D-4410-8771-48DD0764958F}" type="pres">
      <dgm:prSet presAssocID="{BB6C7DAF-1F07-4604-869B-3BA84E4B3329}" presName="hierChild5" presStyleCnt="0"/>
      <dgm:spPr/>
    </dgm:pt>
    <dgm:pt modelId="{4FDCBC58-8633-40D5-8905-01BF6975E73D}" type="pres">
      <dgm:prSet presAssocID="{4832077E-9B2E-48DC-BA1A-CA9C263C0456}" presName="Name37" presStyleLbl="parChTrans1D2" presStyleIdx="1" presStyleCnt="3"/>
      <dgm:spPr/>
    </dgm:pt>
    <dgm:pt modelId="{CE8B9D62-74FF-4964-8038-780A93B3CAEE}" type="pres">
      <dgm:prSet presAssocID="{5DC6BF41-A26A-4F36-9FC4-817DEF378020}" presName="hierRoot2" presStyleCnt="0">
        <dgm:presLayoutVars>
          <dgm:hierBranch/>
        </dgm:presLayoutVars>
      </dgm:prSet>
      <dgm:spPr/>
    </dgm:pt>
    <dgm:pt modelId="{0855385C-2029-4319-BD3A-9FD8FBAD3800}" type="pres">
      <dgm:prSet presAssocID="{5DC6BF41-A26A-4F36-9FC4-817DEF378020}" presName="rootComposite" presStyleCnt="0"/>
      <dgm:spPr/>
    </dgm:pt>
    <dgm:pt modelId="{6F253A1F-C953-4291-A8BD-DA1B065EC8C7}" type="pres">
      <dgm:prSet presAssocID="{5DC6BF41-A26A-4F36-9FC4-817DEF378020}" presName="rootText" presStyleLbl="node2" presStyleIdx="1" presStyleCnt="3">
        <dgm:presLayoutVars>
          <dgm:chPref val="3"/>
        </dgm:presLayoutVars>
      </dgm:prSet>
      <dgm:spPr/>
    </dgm:pt>
    <dgm:pt modelId="{E5488C2B-B8A8-4B73-9DDA-0074DAAB2F47}" type="pres">
      <dgm:prSet presAssocID="{5DC6BF41-A26A-4F36-9FC4-817DEF378020}" presName="rootConnector" presStyleLbl="node2" presStyleIdx="1" presStyleCnt="3"/>
      <dgm:spPr/>
    </dgm:pt>
    <dgm:pt modelId="{D577C7D5-A2AF-4DF7-95EC-F2A3FC511BC7}" type="pres">
      <dgm:prSet presAssocID="{5DC6BF41-A26A-4F36-9FC4-817DEF378020}" presName="hierChild4" presStyleCnt="0"/>
      <dgm:spPr/>
    </dgm:pt>
    <dgm:pt modelId="{BD5D5D47-BED1-49AD-AF8D-3F8859BB74F2}" type="pres">
      <dgm:prSet presAssocID="{DC295C28-E3D0-466A-8A83-C879C183D366}" presName="Name35" presStyleLbl="parChTrans1D3" presStyleIdx="3" presStyleCnt="9"/>
      <dgm:spPr/>
    </dgm:pt>
    <dgm:pt modelId="{EA77E792-B56E-4B4D-B756-28265A6A4974}" type="pres">
      <dgm:prSet presAssocID="{2C4A3753-C572-4CE8-BB57-2C63EAB820C0}" presName="hierRoot2" presStyleCnt="0">
        <dgm:presLayoutVars>
          <dgm:hierBranch val="init"/>
        </dgm:presLayoutVars>
      </dgm:prSet>
      <dgm:spPr/>
    </dgm:pt>
    <dgm:pt modelId="{420DBF17-642F-422A-A25A-BD144ED51EC4}" type="pres">
      <dgm:prSet presAssocID="{2C4A3753-C572-4CE8-BB57-2C63EAB820C0}" presName="rootComposite" presStyleCnt="0"/>
      <dgm:spPr/>
    </dgm:pt>
    <dgm:pt modelId="{1DFB977B-B027-4FF4-8EA2-BC3BB8DEE84F}" type="pres">
      <dgm:prSet presAssocID="{2C4A3753-C572-4CE8-BB57-2C63EAB820C0}" presName="rootText" presStyleLbl="node3" presStyleIdx="3" presStyleCnt="9">
        <dgm:presLayoutVars>
          <dgm:chPref val="3"/>
        </dgm:presLayoutVars>
      </dgm:prSet>
      <dgm:spPr/>
    </dgm:pt>
    <dgm:pt modelId="{E7D6BE79-3C3A-4462-9DE7-C6FE57F0B684}" type="pres">
      <dgm:prSet presAssocID="{2C4A3753-C572-4CE8-BB57-2C63EAB820C0}" presName="rootConnector" presStyleLbl="node3" presStyleIdx="3" presStyleCnt="9"/>
      <dgm:spPr/>
    </dgm:pt>
    <dgm:pt modelId="{569DE9F1-EBDC-4C81-88CC-FED04F3FBAC7}" type="pres">
      <dgm:prSet presAssocID="{2C4A3753-C572-4CE8-BB57-2C63EAB820C0}" presName="hierChild4" presStyleCnt="0"/>
      <dgm:spPr/>
    </dgm:pt>
    <dgm:pt modelId="{45B60002-5649-4FF4-A3A2-5ECA1A7FFDEF}" type="pres">
      <dgm:prSet presAssocID="{23A691AE-C049-4909-A2D9-0BD0813DAF7D}" presName="Name37" presStyleLbl="parChTrans1D4" presStyleIdx="9" presStyleCnt="27"/>
      <dgm:spPr/>
    </dgm:pt>
    <dgm:pt modelId="{36827189-8AF5-4407-AB49-CDDD9BDECE62}" type="pres">
      <dgm:prSet presAssocID="{FAECD488-41AD-429F-9248-3B5A72227EBF}" presName="hierRoot2" presStyleCnt="0">
        <dgm:presLayoutVars>
          <dgm:hierBranch val="init"/>
        </dgm:presLayoutVars>
      </dgm:prSet>
      <dgm:spPr/>
    </dgm:pt>
    <dgm:pt modelId="{657C90D0-4E40-4A73-9932-B28F990B219B}" type="pres">
      <dgm:prSet presAssocID="{FAECD488-41AD-429F-9248-3B5A72227EBF}" presName="rootComposite" presStyleCnt="0"/>
      <dgm:spPr/>
    </dgm:pt>
    <dgm:pt modelId="{59ED04D6-0A76-4AB5-8D90-AE44EF8BAAF5}" type="pres">
      <dgm:prSet presAssocID="{FAECD488-41AD-429F-9248-3B5A72227EBF}" presName="rootText" presStyleLbl="node4" presStyleIdx="9" presStyleCnt="27">
        <dgm:presLayoutVars>
          <dgm:chPref val="3"/>
        </dgm:presLayoutVars>
      </dgm:prSet>
      <dgm:spPr/>
    </dgm:pt>
    <dgm:pt modelId="{E99B965C-5BAA-414E-B71E-047A3A122894}" type="pres">
      <dgm:prSet presAssocID="{FAECD488-41AD-429F-9248-3B5A72227EBF}" presName="rootConnector" presStyleLbl="node4" presStyleIdx="9" presStyleCnt="27"/>
      <dgm:spPr/>
    </dgm:pt>
    <dgm:pt modelId="{A172B1F9-EB51-4BE8-8D36-ED2D5B1B882A}" type="pres">
      <dgm:prSet presAssocID="{FAECD488-41AD-429F-9248-3B5A72227EBF}" presName="hierChild4" presStyleCnt="0"/>
      <dgm:spPr/>
    </dgm:pt>
    <dgm:pt modelId="{5938DD68-7722-4B4E-9B04-9FA623165016}" type="pres">
      <dgm:prSet presAssocID="{FAECD488-41AD-429F-9248-3B5A72227EBF}" presName="hierChild5" presStyleCnt="0"/>
      <dgm:spPr/>
    </dgm:pt>
    <dgm:pt modelId="{768A4619-B71F-48C2-AF48-79EB3785BF8A}" type="pres">
      <dgm:prSet presAssocID="{2539C533-33F5-4425-92A9-0FA868B35325}" presName="Name37" presStyleLbl="parChTrans1D4" presStyleIdx="10" presStyleCnt="27"/>
      <dgm:spPr/>
    </dgm:pt>
    <dgm:pt modelId="{5468C0E9-2872-42C0-B935-EA818B77E2A2}" type="pres">
      <dgm:prSet presAssocID="{DDC0469C-3E2B-4DFA-9455-3F7E8F18B4C9}" presName="hierRoot2" presStyleCnt="0">
        <dgm:presLayoutVars>
          <dgm:hierBranch val="init"/>
        </dgm:presLayoutVars>
      </dgm:prSet>
      <dgm:spPr/>
    </dgm:pt>
    <dgm:pt modelId="{17A2EA99-A051-49A6-BD51-5C102B3FEFCC}" type="pres">
      <dgm:prSet presAssocID="{DDC0469C-3E2B-4DFA-9455-3F7E8F18B4C9}" presName="rootComposite" presStyleCnt="0"/>
      <dgm:spPr/>
    </dgm:pt>
    <dgm:pt modelId="{85753983-A7D2-4D7D-A6A0-8E01AD4D7873}" type="pres">
      <dgm:prSet presAssocID="{DDC0469C-3E2B-4DFA-9455-3F7E8F18B4C9}" presName="rootText" presStyleLbl="node4" presStyleIdx="10" presStyleCnt="27">
        <dgm:presLayoutVars>
          <dgm:chPref val="3"/>
        </dgm:presLayoutVars>
      </dgm:prSet>
      <dgm:spPr/>
    </dgm:pt>
    <dgm:pt modelId="{85FC8AA9-3A38-452B-9FD5-8516761D6457}" type="pres">
      <dgm:prSet presAssocID="{DDC0469C-3E2B-4DFA-9455-3F7E8F18B4C9}" presName="rootConnector" presStyleLbl="node4" presStyleIdx="10" presStyleCnt="27"/>
      <dgm:spPr/>
    </dgm:pt>
    <dgm:pt modelId="{7DAEC178-59CC-4DB4-9A30-0D3304DF7267}" type="pres">
      <dgm:prSet presAssocID="{DDC0469C-3E2B-4DFA-9455-3F7E8F18B4C9}" presName="hierChild4" presStyleCnt="0"/>
      <dgm:spPr/>
    </dgm:pt>
    <dgm:pt modelId="{397587B0-BB79-450A-A55B-CC4575B00F59}" type="pres">
      <dgm:prSet presAssocID="{DDC0469C-3E2B-4DFA-9455-3F7E8F18B4C9}" presName="hierChild5" presStyleCnt="0"/>
      <dgm:spPr/>
    </dgm:pt>
    <dgm:pt modelId="{6FE54BBC-A604-4FA4-8FAC-D61EAE5545A7}" type="pres">
      <dgm:prSet presAssocID="{80A39D01-AA77-4944-AFAC-C0A137361C01}" presName="Name37" presStyleLbl="parChTrans1D4" presStyleIdx="11" presStyleCnt="27"/>
      <dgm:spPr/>
    </dgm:pt>
    <dgm:pt modelId="{A20F7073-FADD-4C64-98AC-E0A80730DE8E}" type="pres">
      <dgm:prSet presAssocID="{BB9C8C9F-43A5-463A-9CE4-ADAEFEEEAECF}" presName="hierRoot2" presStyleCnt="0">
        <dgm:presLayoutVars>
          <dgm:hierBranch val="init"/>
        </dgm:presLayoutVars>
      </dgm:prSet>
      <dgm:spPr/>
    </dgm:pt>
    <dgm:pt modelId="{C604F462-84CB-460C-A6D1-A02FEFFFC3BA}" type="pres">
      <dgm:prSet presAssocID="{BB9C8C9F-43A5-463A-9CE4-ADAEFEEEAECF}" presName="rootComposite" presStyleCnt="0"/>
      <dgm:spPr/>
    </dgm:pt>
    <dgm:pt modelId="{08972A0C-B4EA-44DE-813A-A6AB09ADE547}" type="pres">
      <dgm:prSet presAssocID="{BB9C8C9F-43A5-463A-9CE4-ADAEFEEEAECF}" presName="rootText" presStyleLbl="node4" presStyleIdx="11" presStyleCnt="27">
        <dgm:presLayoutVars>
          <dgm:chPref val="3"/>
        </dgm:presLayoutVars>
      </dgm:prSet>
      <dgm:spPr/>
    </dgm:pt>
    <dgm:pt modelId="{94D1B0F1-DDA3-4842-8816-75D2ECB52103}" type="pres">
      <dgm:prSet presAssocID="{BB9C8C9F-43A5-463A-9CE4-ADAEFEEEAECF}" presName="rootConnector" presStyleLbl="node4" presStyleIdx="11" presStyleCnt="27"/>
      <dgm:spPr/>
    </dgm:pt>
    <dgm:pt modelId="{441167C9-4BCA-41B7-BEBB-4D739A2BD6A0}" type="pres">
      <dgm:prSet presAssocID="{BB9C8C9F-43A5-463A-9CE4-ADAEFEEEAECF}" presName="hierChild4" presStyleCnt="0"/>
      <dgm:spPr/>
    </dgm:pt>
    <dgm:pt modelId="{3AE01D19-1FC7-4487-A50D-6D016D3BA63E}" type="pres">
      <dgm:prSet presAssocID="{BB9C8C9F-43A5-463A-9CE4-ADAEFEEEAECF}" presName="hierChild5" presStyleCnt="0"/>
      <dgm:spPr/>
    </dgm:pt>
    <dgm:pt modelId="{E7CBA1EC-A24F-46AA-9689-156036A1E35E}" type="pres">
      <dgm:prSet presAssocID="{2C4A3753-C572-4CE8-BB57-2C63EAB820C0}" presName="hierChild5" presStyleCnt="0"/>
      <dgm:spPr/>
    </dgm:pt>
    <dgm:pt modelId="{19378EDB-19B8-4D4A-9935-3D519D11B454}" type="pres">
      <dgm:prSet presAssocID="{6A567E0B-0DEF-4667-960A-31E4B099BD7B}" presName="Name35" presStyleLbl="parChTrans1D3" presStyleIdx="4" presStyleCnt="9"/>
      <dgm:spPr/>
    </dgm:pt>
    <dgm:pt modelId="{EAC0950C-705D-42A4-8F96-C175721A01E1}" type="pres">
      <dgm:prSet presAssocID="{7DFAB88D-F5B1-4085-8500-42EC160FA1F4}" presName="hierRoot2" presStyleCnt="0">
        <dgm:presLayoutVars>
          <dgm:hierBranch val="init"/>
        </dgm:presLayoutVars>
      </dgm:prSet>
      <dgm:spPr/>
    </dgm:pt>
    <dgm:pt modelId="{F7252CFA-8F86-4B35-9DC4-F04A46EC56AA}" type="pres">
      <dgm:prSet presAssocID="{7DFAB88D-F5B1-4085-8500-42EC160FA1F4}" presName="rootComposite" presStyleCnt="0"/>
      <dgm:spPr/>
    </dgm:pt>
    <dgm:pt modelId="{750D8EB6-DEB5-4198-A942-084335EA8F5A}" type="pres">
      <dgm:prSet presAssocID="{7DFAB88D-F5B1-4085-8500-42EC160FA1F4}" presName="rootText" presStyleLbl="node3" presStyleIdx="4" presStyleCnt="9">
        <dgm:presLayoutVars>
          <dgm:chPref val="3"/>
        </dgm:presLayoutVars>
      </dgm:prSet>
      <dgm:spPr/>
    </dgm:pt>
    <dgm:pt modelId="{32373F05-8672-46F3-AABF-7CAFC0D70D1C}" type="pres">
      <dgm:prSet presAssocID="{7DFAB88D-F5B1-4085-8500-42EC160FA1F4}" presName="rootConnector" presStyleLbl="node3" presStyleIdx="4" presStyleCnt="9"/>
      <dgm:spPr/>
    </dgm:pt>
    <dgm:pt modelId="{FFE3A132-2A1E-4514-A1FA-6F4CAE2F79DF}" type="pres">
      <dgm:prSet presAssocID="{7DFAB88D-F5B1-4085-8500-42EC160FA1F4}" presName="hierChild4" presStyleCnt="0"/>
      <dgm:spPr/>
    </dgm:pt>
    <dgm:pt modelId="{CDF35163-B242-416A-9A79-79E0662B6D89}" type="pres">
      <dgm:prSet presAssocID="{C92F1C00-151E-47C9-8DDB-62A96C011806}" presName="Name37" presStyleLbl="parChTrans1D4" presStyleIdx="12" presStyleCnt="27"/>
      <dgm:spPr/>
    </dgm:pt>
    <dgm:pt modelId="{F962484E-0A9B-41FC-864C-32E864A9C89A}" type="pres">
      <dgm:prSet presAssocID="{2743936C-04A8-4E3D-8377-985CBA3D5CE2}" presName="hierRoot2" presStyleCnt="0">
        <dgm:presLayoutVars>
          <dgm:hierBranch val="init"/>
        </dgm:presLayoutVars>
      </dgm:prSet>
      <dgm:spPr/>
    </dgm:pt>
    <dgm:pt modelId="{01AC9F00-E2A7-41F8-B578-D8B42E808785}" type="pres">
      <dgm:prSet presAssocID="{2743936C-04A8-4E3D-8377-985CBA3D5CE2}" presName="rootComposite" presStyleCnt="0"/>
      <dgm:spPr/>
    </dgm:pt>
    <dgm:pt modelId="{3FA2C394-F253-4E00-B37E-08B82D651FE2}" type="pres">
      <dgm:prSet presAssocID="{2743936C-04A8-4E3D-8377-985CBA3D5CE2}" presName="rootText" presStyleLbl="node4" presStyleIdx="12" presStyleCnt="27">
        <dgm:presLayoutVars>
          <dgm:chPref val="3"/>
        </dgm:presLayoutVars>
      </dgm:prSet>
      <dgm:spPr/>
    </dgm:pt>
    <dgm:pt modelId="{EE222EA0-984A-4C6F-BCAC-6EB3A0272762}" type="pres">
      <dgm:prSet presAssocID="{2743936C-04A8-4E3D-8377-985CBA3D5CE2}" presName="rootConnector" presStyleLbl="node4" presStyleIdx="12" presStyleCnt="27"/>
      <dgm:spPr/>
    </dgm:pt>
    <dgm:pt modelId="{8963AD47-82B2-4799-8C02-C18819D42363}" type="pres">
      <dgm:prSet presAssocID="{2743936C-04A8-4E3D-8377-985CBA3D5CE2}" presName="hierChild4" presStyleCnt="0"/>
      <dgm:spPr/>
    </dgm:pt>
    <dgm:pt modelId="{4C8FFC04-02F0-4769-ACE0-4C0B5A07B861}" type="pres">
      <dgm:prSet presAssocID="{2743936C-04A8-4E3D-8377-985CBA3D5CE2}" presName="hierChild5" presStyleCnt="0"/>
      <dgm:spPr/>
    </dgm:pt>
    <dgm:pt modelId="{DAF99B3E-C4D8-41D9-A240-91CE4879916C}" type="pres">
      <dgm:prSet presAssocID="{E1242EFE-A0EB-4AB3-B20F-448E65BC3FE6}" presName="Name37" presStyleLbl="parChTrans1D4" presStyleIdx="13" presStyleCnt="27"/>
      <dgm:spPr/>
    </dgm:pt>
    <dgm:pt modelId="{9F6D4304-0E7B-40B1-8E13-7157F8794FE9}" type="pres">
      <dgm:prSet presAssocID="{55250D2C-2F93-46EB-BEAA-3EEC580078AE}" presName="hierRoot2" presStyleCnt="0">
        <dgm:presLayoutVars>
          <dgm:hierBranch val="init"/>
        </dgm:presLayoutVars>
      </dgm:prSet>
      <dgm:spPr/>
    </dgm:pt>
    <dgm:pt modelId="{E78CBE22-80F3-44D6-8073-299D6C6FB085}" type="pres">
      <dgm:prSet presAssocID="{55250D2C-2F93-46EB-BEAA-3EEC580078AE}" presName="rootComposite" presStyleCnt="0"/>
      <dgm:spPr/>
    </dgm:pt>
    <dgm:pt modelId="{8D054046-84A7-44DB-8C6E-D2CBEF77A74E}" type="pres">
      <dgm:prSet presAssocID="{55250D2C-2F93-46EB-BEAA-3EEC580078AE}" presName="rootText" presStyleLbl="node4" presStyleIdx="13" presStyleCnt="27">
        <dgm:presLayoutVars>
          <dgm:chPref val="3"/>
        </dgm:presLayoutVars>
      </dgm:prSet>
      <dgm:spPr/>
    </dgm:pt>
    <dgm:pt modelId="{48FDEC71-E2A5-4AA6-BBDD-3CB9FF72514E}" type="pres">
      <dgm:prSet presAssocID="{55250D2C-2F93-46EB-BEAA-3EEC580078AE}" presName="rootConnector" presStyleLbl="node4" presStyleIdx="13" presStyleCnt="27"/>
      <dgm:spPr/>
    </dgm:pt>
    <dgm:pt modelId="{134775CC-BD35-4C18-9AC6-C342091E654A}" type="pres">
      <dgm:prSet presAssocID="{55250D2C-2F93-46EB-BEAA-3EEC580078AE}" presName="hierChild4" presStyleCnt="0"/>
      <dgm:spPr/>
    </dgm:pt>
    <dgm:pt modelId="{EFCE3A92-EE93-41B1-A597-C5A353A57AB1}" type="pres">
      <dgm:prSet presAssocID="{55250D2C-2F93-46EB-BEAA-3EEC580078AE}" presName="hierChild5" presStyleCnt="0"/>
      <dgm:spPr/>
    </dgm:pt>
    <dgm:pt modelId="{417662EF-BEBB-455E-8431-2AA666629898}" type="pres">
      <dgm:prSet presAssocID="{6EF5BE32-B3C6-4A2C-B2CE-EF82AEE46F49}" presName="Name37" presStyleLbl="parChTrans1D4" presStyleIdx="14" presStyleCnt="27"/>
      <dgm:spPr/>
    </dgm:pt>
    <dgm:pt modelId="{3EDE509E-A5C1-4E6D-939F-B2DEEAEF8FD9}" type="pres">
      <dgm:prSet presAssocID="{53FC08A4-15C9-47A4-89B9-B2A46185AAB4}" presName="hierRoot2" presStyleCnt="0">
        <dgm:presLayoutVars>
          <dgm:hierBranch val="init"/>
        </dgm:presLayoutVars>
      </dgm:prSet>
      <dgm:spPr/>
    </dgm:pt>
    <dgm:pt modelId="{CDA9C5D1-DDE6-4036-9A54-62E0C0BEFF10}" type="pres">
      <dgm:prSet presAssocID="{53FC08A4-15C9-47A4-89B9-B2A46185AAB4}" presName="rootComposite" presStyleCnt="0"/>
      <dgm:spPr/>
    </dgm:pt>
    <dgm:pt modelId="{2D25BCC9-FD9C-4179-AC2D-470B1EE04CD7}" type="pres">
      <dgm:prSet presAssocID="{53FC08A4-15C9-47A4-89B9-B2A46185AAB4}" presName="rootText" presStyleLbl="node4" presStyleIdx="14" presStyleCnt="27">
        <dgm:presLayoutVars>
          <dgm:chPref val="3"/>
        </dgm:presLayoutVars>
      </dgm:prSet>
      <dgm:spPr/>
    </dgm:pt>
    <dgm:pt modelId="{787ED35A-EBAF-45A0-A41E-B2A98C1C68F9}" type="pres">
      <dgm:prSet presAssocID="{53FC08A4-15C9-47A4-89B9-B2A46185AAB4}" presName="rootConnector" presStyleLbl="node4" presStyleIdx="14" presStyleCnt="27"/>
      <dgm:spPr/>
    </dgm:pt>
    <dgm:pt modelId="{C7C0E356-7844-41D9-8FEF-83223A43FC8A}" type="pres">
      <dgm:prSet presAssocID="{53FC08A4-15C9-47A4-89B9-B2A46185AAB4}" presName="hierChild4" presStyleCnt="0"/>
      <dgm:spPr/>
    </dgm:pt>
    <dgm:pt modelId="{FBCECDD5-37F5-4959-B169-77BD89E551FD}" type="pres">
      <dgm:prSet presAssocID="{53FC08A4-15C9-47A4-89B9-B2A46185AAB4}" presName="hierChild5" presStyleCnt="0"/>
      <dgm:spPr/>
    </dgm:pt>
    <dgm:pt modelId="{1E91B055-015C-4882-A00A-638587287498}" type="pres">
      <dgm:prSet presAssocID="{7DFAB88D-F5B1-4085-8500-42EC160FA1F4}" presName="hierChild5" presStyleCnt="0"/>
      <dgm:spPr/>
    </dgm:pt>
    <dgm:pt modelId="{B01ADF89-E27F-4A46-AD72-F7A1657E7D70}" type="pres">
      <dgm:prSet presAssocID="{FF3C8F99-C202-43C3-A1F9-74B0313A2B32}" presName="Name35" presStyleLbl="parChTrans1D3" presStyleIdx="5" presStyleCnt="9"/>
      <dgm:spPr/>
    </dgm:pt>
    <dgm:pt modelId="{BAB8D9DF-41A6-4DB6-9CD2-CAEC69575131}" type="pres">
      <dgm:prSet presAssocID="{325A150E-53B9-4418-9204-C37793B7307B}" presName="hierRoot2" presStyleCnt="0">
        <dgm:presLayoutVars>
          <dgm:hierBranch val="init"/>
        </dgm:presLayoutVars>
      </dgm:prSet>
      <dgm:spPr/>
    </dgm:pt>
    <dgm:pt modelId="{D6541750-FF16-47EB-A251-FC11751DA465}" type="pres">
      <dgm:prSet presAssocID="{325A150E-53B9-4418-9204-C37793B7307B}" presName="rootComposite" presStyleCnt="0"/>
      <dgm:spPr/>
    </dgm:pt>
    <dgm:pt modelId="{320F22F4-3F89-49AB-ABDA-EDD29D2E73C4}" type="pres">
      <dgm:prSet presAssocID="{325A150E-53B9-4418-9204-C37793B7307B}" presName="rootText" presStyleLbl="node3" presStyleIdx="5" presStyleCnt="9">
        <dgm:presLayoutVars>
          <dgm:chPref val="3"/>
        </dgm:presLayoutVars>
      </dgm:prSet>
      <dgm:spPr/>
    </dgm:pt>
    <dgm:pt modelId="{9F58D8B7-0D5B-446B-B793-D44AE60E350A}" type="pres">
      <dgm:prSet presAssocID="{325A150E-53B9-4418-9204-C37793B7307B}" presName="rootConnector" presStyleLbl="node3" presStyleIdx="5" presStyleCnt="9"/>
      <dgm:spPr/>
    </dgm:pt>
    <dgm:pt modelId="{D9C4AA98-4B3B-4F89-8AC0-483F69C34A46}" type="pres">
      <dgm:prSet presAssocID="{325A150E-53B9-4418-9204-C37793B7307B}" presName="hierChild4" presStyleCnt="0"/>
      <dgm:spPr/>
    </dgm:pt>
    <dgm:pt modelId="{31359CB9-DBD1-4988-8F82-196EF84FBF39}" type="pres">
      <dgm:prSet presAssocID="{5DF2B357-3438-49D1-A871-5CC543B0EB9E}" presName="Name37" presStyleLbl="parChTrans1D4" presStyleIdx="15" presStyleCnt="27"/>
      <dgm:spPr/>
    </dgm:pt>
    <dgm:pt modelId="{CA8B518C-6F89-4814-9EE6-2379F6E5817C}" type="pres">
      <dgm:prSet presAssocID="{8547F882-8D5F-443C-8AF1-396366025A79}" presName="hierRoot2" presStyleCnt="0">
        <dgm:presLayoutVars>
          <dgm:hierBranch val="init"/>
        </dgm:presLayoutVars>
      </dgm:prSet>
      <dgm:spPr/>
    </dgm:pt>
    <dgm:pt modelId="{EE02020D-3683-4F2B-9B7E-1EA69D6AD6BE}" type="pres">
      <dgm:prSet presAssocID="{8547F882-8D5F-443C-8AF1-396366025A79}" presName="rootComposite" presStyleCnt="0"/>
      <dgm:spPr/>
    </dgm:pt>
    <dgm:pt modelId="{84A8A545-1395-4A30-A0DC-3436FF08074F}" type="pres">
      <dgm:prSet presAssocID="{8547F882-8D5F-443C-8AF1-396366025A79}" presName="rootText" presStyleLbl="node4" presStyleIdx="15" presStyleCnt="27">
        <dgm:presLayoutVars>
          <dgm:chPref val="3"/>
        </dgm:presLayoutVars>
      </dgm:prSet>
      <dgm:spPr/>
    </dgm:pt>
    <dgm:pt modelId="{C8542CCD-B2D2-45CB-8DE7-20301AD25C22}" type="pres">
      <dgm:prSet presAssocID="{8547F882-8D5F-443C-8AF1-396366025A79}" presName="rootConnector" presStyleLbl="node4" presStyleIdx="15" presStyleCnt="27"/>
      <dgm:spPr/>
    </dgm:pt>
    <dgm:pt modelId="{A7BA4BA3-33CA-43C1-8469-AC7EB4516893}" type="pres">
      <dgm:prSet presAssocID="{8547F882-8D5F-443C-8AF1-396366025A79}" presName="hierChild4" presStyleCnt="0"/>
      <dgm:spPr/>
    </dgm:pt>
    <dgm:pt modelId="{CACB9D4E-1537-4306-BBD6-033A4F368547}" type="pres">
      <dgm:prSet presAssocID="{8547F882-8D5F-443C-8AF1-396366025A79}" presName="hierChild5" presStyleCnt="0"/>
      <dgm:spPr/>
    </dgm:pt>
    <dgm:pt modelId="{09FC9131-236B-4B5A-935C-1346674584D9}" type="pres">
      <dgm:prSet presAssocID="{91DF2D98-BC02-4C74-931D-F75CE7C3766F}" presName="Name37" presStyleLbl="parChTrans1D4" presStyleIdx="16" presStyleCnt="27"/>
      <dgm:spPr/>
    </dgm:pt>
    <dgm:pt modelId="{2F9E2A84-BEF5-450D-B8A3-CF43171B6D23}" type="pres">
      <dgm:prSet presAssocID="{9A2CA2FB-D423-49FB-BDEB-5375D0019EC4}" presName="hierRoot2" presStyleCnt="0">
        <dgm:presLayoutVars>
          <dgm:hierBranch val="init"/>
        </dgm:presLayoutVars>
      </dgm:prSet>
      <dgm:spPr/>
    </dgm:pt>
    <dgm:pt modelId="{30315EB9-E647-4E84-BFDE-5698BF3BB5A7}" type="pres">
      <dgm:prSet presAssocID="{9A2CA2FB-D423-49FB-BDEB-5375D0019EC4}" presName="rootComposite" presStyleCnt="0"/>
      <dgm:spPr/>
    </dgm:pt>
    <dgm:pt modelId="{0BD99711-8369-4959-B973-3E330CA16755}" type="pres">
      <dgm:prSet presAssocID="{9A2CA2FB-D423-49FB-BDEB-5375D0019EC4}" presName="rootText" presStyleLbl="node4" presStyleIdx="16" presStyleCnt="27">
        <dgm:presLayoutVars>
          <dgm:chPref val="3"/>
        </dgm:presLayoutVars>
      </dgm:prSet>
      <dgm:spPr/>
    </dgm:pt>
    <dgm:pt modelId="{E12D9F5B-9496-4ED5-9BCB-8433BFDA97C0}" type="pres">
      <dgm:prSet presAssocID="{9A2CA2FB-D423-49FB-BDEB-5375D0019EC4}" presName="rootConnector" presStyleLbl="node4" presStyleIdx="16" presStyleCnt="27"/>
      <dgm:spPr/>
    </dgm:pt>
    <dgm:pt modelId="{EE331B02-3296-4680-9CDD-E10D8761B49E}" type="pres">
      <dgm:prSet presAssocID="{9A2CA2FB-D423-49FB-BDEB-5375D0019EC4}" presName="hierChild4" presStyleCnt="0"/>
      <dgm:spPr/>
    </dgm:pt>
    <dgm:pt modelId="{44C55855-B4E0-4FB5-A6EB-87F57E49142C}" type="pres">
      <dgm:prSet presAssocID="{9A2CA2FB-D423-49FB-BDEB-5375D0019EC4}" presName="hierChild5" presStyleCnt="0"/>
      <dgm:spPr/>
    </dgm:pt>
    <dgm:pt modelId="{83ACE695-1844-440D-8553-84CE4478754F}" type="pres">
      <dgm:prSet presAssocID="{595FD764-0F97-4F33-9796-BA2E3EF82A6F}" presName="Name37" presStyleLbl="parChTrans1D4" presStyleIdx="17" presStyleCnt="27"/>
      <dgm:spPr/>
    </dgm:pt>
    <dgm:pt modelId="{7DA6BCA3-4E69-4153-BCAA-8C7875581FB3}" type="pres">
      <dgm:prSet presAssocID="{7640487F-AED2-4029-88E3-7B009F67EF48}" presName="hierRoot2" presStyleCnt="0">
        <dgm:presLayoutVars>
          <dgm:hierBranch val="init"/>
        </dgm:presLayoutVars>
      </dgm:prSet>
      <dgm:spPr/>
    </dgm:pt>
    <dgm:pt modelId="{E0101626-1225-4055-BA8A-110FF484454B}" type="pres">
      <dgm:prSet presAssocID="{7640487F-AED2-4029-88E3-7B009F67EF48}" presName="rootComposite" presStyleCnt="0"/>
      <dgm:spPr/>
    </dgm:pt>
    <dgm:pt modelId="{5ADAB460-3B8C-45FC-93BE-F8EE1F840B0F}" type="pres">
      <dgm:prSet presAssocID="{7640487F-AED2-4029-88E3-7B009F67EF48}" presName="rootText" presStyleLbl="node4" presStyleIdx="17" presStyleCnt="27">
        <dgm:presLayoutVars>
          <dgm:chPref val="3"/>
        </dgm:presLayoutVars>
      </dgm:prSet>
      <dgm:spPr/>
    </dgm:pt>
    <dgm:pt modelId="{3FBE3508-CA19-410E-A605-CFEDEDDE8E4D}" type="pres">
      <dgm:prSet presAssocID="{7640487F-AED2-4029-88E3-7B009F67EF48}" presName="rootConnector" presStyleLbl="node4" presStyleIdx="17" presStyleCnt="27"/>
      <dgm:spPr/>
    </dgm:pt>
    <dgm:pt modelId="{45443098-5B4B-4E47-8D05-DDFE588C55FF}" type="pres">
      <dgm:prSet presAssocID="{7640487F-AED2-4029-88E3-7B009F67EF48}" presName="hierChild4" presStyleCnt="0"/>
      <dgm:spPr/>
    </dgm:pt>
    <dgm:pt modelId="{EF23D14F-B29C-4868-9F14-DD1857478FF4}" type="pres">
      <dgm:prSet presAssocID="{7640487F-AED2-4029-88E3-7B009F67EF48}" presName="hierChild5" presStyleCnt="0"/>
      <dgm:spPr/>
    </dgm:pt>
    <dgm:pt modelId="{E085EDE2-4862-4767-949A-B412BB844F7D}" type="pres">
      <dgm:prSet presAssocID="{325A150E-53B9-4418-9204-C37793B7307B}" presName="hierChild5" presStyleCnt="0"/>
      <dgm:spPr/>
    </dgm:pt>
    <dgm:pt modelId="{6B6A354D-C530-4B30-A451-9B61F4735C33}" type="pres">
      <dgm:prSet presAssocID="{5DC6BF41-A26A-4F36-9FC4-817DEF378020}" presName="hierChild5" presStyleCnt="0"/>
      <dgm:spPr/>
    </dgm:pt>
    <dgm:pt modelId="{86609CE2-6BB1-4ACF-919D-D89C5F28D389}" type="pres">
      <dgm:prSet presAssocID="{340B169F-2631-43B0-87FB-F916621BA3E2}" presName="Name37" presStyleLbl="parChTrans1D2" presStyleIdx="2" presStyleCnt="3"/>
      <dgm:spPr/>
    </dgm:pt>
    <dgm:pt modelId="{70FE7149-D385-4B0F-AE3E-93DCCAAD9FCA}" type="pres">
      <dgm:prSet presAssocID="{1926CDF7-60C1-4BDC-A432-E4A0F074AD46}" presName="hierRoot2" presStyleCnt="0">
        <dgm:presLayoutVars>
          <dgm:hierBranch/>
        </dgm:presLayoutVars>
      </dgm:prSet>
      <dgm:spPr/>
    </dgm:pt>
    <dgm:pt modelId="{B16BBEF2-9A5E-40AC-A86B-0A3069153BD4}" type="pres">
      <dgm:prSet presAssocID="{1926CDF7-60C1-4BDC-A432-E4A0F074AD46}" presName="rootComposite" presStyleCnt="0"/>
      <dgm:spPr/>
    </dgm:pt>
    <dgm:pt modelId="{85B67796-20C2-48E2-ABA0-248EF833B0EA}" type="pres">
      <dgm:prSet presAssocID="{1926CDF7-60C1-4BDC-A432-E4A0F074AD46}" presName="rootText" presStyleLbl="node2" presStyleIdx="2" presStyleCnt="3">
        <dgm:presLayoutVars>
          <dgm:chPref val="3"/>
        </dgm:presLayoutVars>
      </dgm:prSet>
      <dgm:spPr/>
    </dgm:pt>
    <dgm:pt modelId="{FCB3BDB2-EAB5-4663-9318-25909B90837C}" type="pres">
      <dgm:prSet presAssocID="{1926CDF7-60C1-4BDC-A432-E4A0F074AD46}" presName="rootConnector" presStyleLbl="node2" presStyleIdx="2" presStyleCnt="3"/>
      <dgm:spPr/>
    </dgm:pt>
    <dgm:pt modelId="{FCA77571-D03F-4734-8798-30ACBD446FCA}" type="pres">
      <dgm:prSet presAssocID="{1926CDF7-60C1-4BDC-A432-E4A0F074AD46}" presName="hierChild4" presStyleCnt="0"/>
      <dgm:spPr/>
    </dgm:pt>
    <dgm:pt modelId="{7E2E9781-12F0-4B41-BB3A-9D0209B01FA9}" type="pres">
      <dgm:prSet presAssocID="{B27DB548-01BE-4F85-B602-F99E36C51449}" presName="Name35" presStyleLbl="parChTrans1D3" presStyleIdx="6" presStyleCnt="9"/>
      <dgm:spPr/>
    </dgm:pt>
    <dgm:pt modelId="{AE20AF4B-B3B3-4B2D-9AAE-A5C88FBE0C69}" type="pres">
      <dgm:prSet presAssocID="{0EC539B8-4DE9-4E95-961A-41E263D9DB63}" presName="hierRoot2" presStyleCnt="0">
        <dgm:presLayoutVars>
          <dgm:hierBranch val="init"/>
        </dgm:presLayoutVars>
      </dgm:prSet>
      <dgm:spPr/>
    </dgm:pt>
    <dgm:pt modelId="{CCA44604-3629-4FD2-B51B-33CD0AE166C0}" type="pres">
      <dgm:prSet presAssocID="{0EC539B8-4DE9-4E95-961A-41E263D9DB63}" presName="rootComposite" presStyleCnt="0"/>
      <dgm:spPr/>
    </dgm:pt>
    <dgm:pt modelId="{2D6DEBA7-5E34-48D5-B90E-3A309635B670}" type="pres">
      <dgm:prSet presAssocID="{0EC539B8-4DE9-4E95-961A-41E263D9DB63}" presName="rootText" presStyleLbl="node3" presStyleIdx="6" presStyleCnt="9">
        <dgm:presLayoutVars>
          <dgm:chPref val="3"/>
        </dgm:presLayoutVars>
      </dgm:prSet>
      <dgm:spPr/>
    </dgm:pt>
    <dgm:pt modelId="{1D319758-E2E7-459A-9C3F-82F0F337B459}" type="pres">
      <dgm:prSet presAssocID="{0EC539B8-4DE9-4E95-961A-41E263D9DB63}" presName="rootConnector" presStyleLbl="node3" presStyleIdx="6" presStyleCnt="9"/>
      <dgm:spPr/>
    </dgm:pt>
    <dgm:pt modelId="{25CEB49C-9EFB-4EC6-906D-3D8772966C81}" type="pres">
      <dgm:prSet presAssocID="{0EC539B8-4DE9-4E95-961A-41E263D9DB63}" presName="hierChild4" presStyleCnt="0"/>
      <dgm:spPr/>
    </dgm:pt>
    <dgm:pt modelId="{7E3D3652-F245-43AC-806A-10D48155BA4B}" type="pres">
      <dgm:prSet presAssocID="{6F834997-E568-409D-895D-F02B557A468E}" presName="Name37" presStyleLbl="parChTrans1D4" presStyleIdx="18" presStyleCnt="27"/>
      <dgm:spPr/>
    </dgm:pt>
    <dgm:pt modelId="{84697911-54BE-478E-8620-03457773821A}" type="pres">
      <dgm:prSet presAssocID="{872ED829-C5F1-4FFF-BF08-47C2D2EB3468}" presName="hierRoot2" presStyleCnt="0">
        <dgm:presLayoutVars>
          <dgm:hierBranch val="init"/>
        </dgm:presLayoutVars>
      </dgm:prSet>
      <dgm:spPr/>
    </dgm:pt>
    <dgm:pt modelId="{5609D953-749B-4523-90A8-A8D37FA86A09}" type="pres">
      <dgm:prSet presAssocID="{872ED829-C5F1-4FFF-BF08-47C2D2EB3468}" presName="rootComposite" presStyleCnt="0"/>
      <dgm:spPr/>
    </dgm:pt>
    <dgm:pt modelId="{FBB295F4-23E9-47C1-B3F3-CA21BCA3BC64}" type="pres">
      <dgm:prSet presAssocID="{872ED829-C5F1-4FFF-BF08-47C2D2EB3468}" presName="rootText" presStyleLbl="node4" presStyleIdx="18" presStyleCnt="27">
        <dgm:presLayoutVars>
          <dgm:chPref val="3"/>
        </dgm:presLayoutVars>
      </dgm:prSet>
      <dgm:spPr/>
    </dgm:pt>
    <dgm:pt modelId="{B4233968-8F4C-4478-A1F4-BB98377D5E54}" type="pres">
      <dgm:prSet presAssocID="{872ED829-C5F1-4FFF-BF08-47C2D2EB3468}" presName="rootConnector" presStyleLbl="node4" presStyleIdx="18" presStyleCnt="27"/>
      <dgm:spPr/>
    </dgm:pt>
    <dgm:pt modelId="{6FB852F5-FAF1-4113-989C-04BC255AE209}" type="pres">
      <dgm:prSet presAssocID="{872ED829-C5F1-4FFF-BF08-47C2D2EB3468}" presName="hierChild4" presStyleCnt="0"/>
      <dgm:spPr/>
    </dgm:pt>
    <dgm:pt modelId="{93AD351E-6542-4923-9030-F359720BFA7A}" type="pres">
      <dgm:prSet presAssocID="{872ED829-C5F1-4FFF-BF08-47C2D2EB3468}" presName="hierChild5" presStyleCnt="0"/>
      <dgm:spPr/>
    </dgm:pt>
    <dgm:pt modelId="{1CCDF68E-267C-49B7-8216-50BB4DA7EAD6}" type="pres">
      <dgm:prSet presAssocID="{D9736100-1DD1-4BF7-BF2D-E532CB8D9E2A}" presName="Name37" presStyleLbl="parChTrans1D4" presStyleIdx="19" presStyleCnt="27"/>
      <dgm:spPr/>
    </dgm:pt>
    <dgm:pt modelId="{725CF483-E65A-485B-BA8B-B9DDD81618E4}" type="pres">
      <dgm:prSet presAssocID="{BC82CF2A-2D50-4F8F-A6BA-49A00DFE5017}" presName="hierRoot2" presStyleCnt="0">
        <dgm:presLayoutVars>
          <dgm:hierBranch val="init"/>
        </dgm:presLayoutVars>
      </dgm:prSet>
      <dgm:spPr/>
    </dgm:pt>
    <dgm:pt modelId="{AE8D8BB7-E3D6-45F4-87E0-00F4D68318C2}" type="pres">
      <dgm:prSet presAssocID="{BC82CF2A-2D50-4F8F-A6BA-49A00DFE5017}" presName="rootComposite" presStyleCnt="0"/>
      <dgm:spPr/>
    </dgm:pt>
    <dgm:pt modelId="{F6F178E9-43A1-405F-B960-EF0847BAFFF9}" type="pres">
      <dgm:prSet presAssocID="{BC82CF2A-2D50-4F8F-A6BA-49A00DFE5017}" presName="rootText" presStyleLbl="node4" presStyleIdx="19" presStyleCnt="27">
        <dgm:presLayoutVars>
          <dgm:chPref val="3"/>
        </dgm:presLayoutVars>
      </dgm:prSet>
      <dgm:spPr/>
    </dgm:pt>
    <dgm:pt modelId="{2D145CB1-FEA8-4FF9-8A68-78A374182C73}" type="pres">
      <dgm:prSet presAssocID="{BC82CF2A-2D50-4F8F-A6BA-49A00DFE5017}" presName="rootConnector" presStyleLbl="node4" presStyleIdx="19" presStyleCnt="27"/>
      <dgm:spPr/>
    </dgm:pt>
    <dgm:pt modelId="{3D6D63F7-AAE1-48F4-A24F-21BBB79FCEA9}" type="pres">
      <dgm:prSet presAssocID="{BC82CF2A-2D50-4F8F-A6BA-49A00DFE5017}" presName="hierChild4" presStyleCnt="0"/>
      <dgm:spPr/>
    </dgm:pt>
    <dgm:pt modelId="{29A8EE9E-93B5-480D-9D89-9071CFD2B864}" type="pres">
      <dgm:prSet presAssocID="{BC82CF2A-2D50-4F8F-A6BA-49A00DFE5017}" presName="hierChild5" presStyleCnt="0"/>
      <dgm:spPr/>
    </dgm:pt>
    <dgm:pt modelId="{48480025-D0FF-4799-8394-4DA96AF0CF31}" type="pres">
      <dgm:prSet presAssocID="{E8CCFDCD-C06F-4E7F-8DF7-E1941B2FAC29}" presName="Name37" presStyleLbl="parChTrans1D4" presStyleIdx="20" presStyleCnt="27"/>
      <dgm:spPr/>
    </dgm:pt>
    <dgm:pt modelId="{8F404A87-A829-44E3-B2BB-C0BD60CDF397}" type="pres">
      <dgm:prSet presAssocID="{CEADC0AE-C7DC-4CD0-A3A9-ADBF322EAC35}" presName="hierRoot2" presStyleCnt="0">
        <dgm:presLayoutVars>
          <dgm:hierBranch val="init"/>
        </dgm:presLayoutVars>
      </dgm:prSet>
      <dgm:spPr/>
    </dgm:pt>
    <dgm:pt modelId="{DA1B2548-F7E2-49E3-89FF-0B7BC65C271B}" type="pres">
      <dgm:prSet presAssocID="{CEADC0AE-C7DC-4CD0-A3A9-ADBF322EAC35}" presName="rootComposite" presStyleCnt="0"/>
      <dgm:spPr/>
    </dgm:pt>
    <dgm:pt modelId="{ABE9FC8E-C5CC-41B2-BE4F-2B7F8719E143}" type="pres">
      <dgm:prSet presAssocID="{CEADC0AE-C7DC-4CD0-A3A9-ADBF322EAC35}" presName="rootText" presStyleLbl="node4" presStyleIdx="20" presStyleCnt="27">
        <dgm:presLayoutVars>
          <dgm:chPref val="3"/>
        </dgm:presLayoutVars>
      </dgm:prSet>
      <dgm:spPr/>
    </dgm:pt>
    <dgm:pt modelId="{6B237302-878E-45C0-B7C8-9B63C322B02A}" type="pres">
      <dgm:prSet presAssocID="{CEADC0AE-C7DC-4CD0-A3A9-ADBF322EAC35}" presName="rootConnector" presStyleLbl="node4" presStyleIdx="20" presStyleCnt="27"/>
      <dgm:spPr/>
    </dgm:pt>
    <dgm:pt modelId="{C12A4972-DE91-447B-B4F5-DBDF0F58E3D3}" type="pres">
      <dgm:prSet presAssocID="{CEADC0AE-C7DC-4CD0-A3A9-ADBF322EAC35}" presName="hierChild4" presStyleCnt="0"/>
      <dgm:spPr/>
    </dgm:pt>
    <dgm:pt modelId="{2ACF2172-3B7D-40C8-A1F8-BC963EAF94D5}" type="pres">
      <dgm:prSet presAssocID="{CEADC0AE-C7DC-4CD0-A3A9-ADBF322EAC35}" presName="hierChild5" presStyleCnt="0"/>
      <dgm:spPr/>
    </dgm:pt>
    <dgm:pt modelId="{7D4625DD-CC6A-4BAB-BBE1-80D0AC3C50A0}" type="pres">
      <dgm:prSet presAssocID="{0EC539B8-4DE9-4E95-961A-41E263D9DB63}" presName="hierChild5" presStyleCnt="0"/>
      <dgm:spPr/>
    </dgm:pt>
    <dgm:pt modelId="{EEBDD890-4938-45DC-9E20-16EA541DCC29}" type="pres">
      <dgm:prSet presAssocID="{92429506-598E-4372-821D-A988F5BC8CF6}" presName="Name35" presStyleLbl="parChTrans1D3" presStyleIdx="7" presStyleCnt="9"/>
      <dgm:spPr/>
    </dgm:pt>
    <dgm:pt modelId="{8F8FE874-94D7-4386-A177-F10EB93285A8}" type="pres">
      <dgm:prSet presAssocID="{44BF5166-3933-4340-A2AA-5DB84DF2C764}" presName="hierRoot2" presStyleCnt="0">
        <dgm:presLayoutVars>
          <dgm:hierBranch val="init"/>
        </dgm:presLayoutVars>
      </dgm:prSet>
      <dgm:spPr/>
    </dgm:pt>
    <dgm:pt modelId="{94CB3342-0304-43DE-9BA6-874DD2782C89}" type="pres">
      <dgm:prSet presAssocID="{44BF5166-3933-4340-A2AA-5DB84DF2C764}" presName="rootComposite" presStyleCnt="0"/>
      <dgm:spPr/>
    </dgm:pt>
    <dgm:pt modelId="{EA1F9752-DC90-4557-B1A6-E8C8E77A5730}" type="pres">
      <dgm:prSet presAssocID="{44BF5166-3933-4340-A2AA-5DB84DF2C764}" presName="rootText" presStyleLbl="node3" presStyleIdx="7" presStyleCnt="9">
        <dgm:presLayoutVars>
          <dgm:chPref val="3"/>
        </dgm:presLayoutVars>
      </dgm:prSet>
      <dgm:spPr/>
    </dgm:pt>
    <dgm:pt modelId="{8BB4D729-11B0-4DE0-8757-A08F970C248A}" type="pres">
      <dgm:prSet presAssocID="{44BF5166-3933-4340-A2AA-5DB84DF2C764}" presName="rootConnector" presStyleLbl="node3" presStyleIdx="7" presStyleCnt="9"/>
      <dgm:spPr/>
    </dgm:pt>
    <dgm:pt modelId="{477C9BE6-A894-43F9-9B7F-3AC804776EC1}" type="pres">
      <dgm:prSet presAssocID="{44BF5166-3933-4340-A2AA-5DB84DF2C764}" presName="hierChild4" presStyleCnt="0"/>
      <dgm:spPr/>
    </dgm:pt>
    <dgm:pt modelId="{FA0439AF-E709-473A-BA72-B760D1D3D893}" type="pres">
      <dgm:prSet presAssocID="{4E114FCC-A79E-40B4-9F1A-076089979079}" presName="Name37" presStyleLbl="parChTrans1D4" presStyleIdx="21" presStyleCnt="27"/>
      <dgm:spPr/>
    </dgm:pt>
    <dgm:pt modelId="{DD856EB5-9E66-4A17-B9C9-8F973C3CF00A}" type="pres">
      <dgm:prSet presAssocID="{06D278DE-AAD0-46C8-9442-48E712498CDE}" presName="hierRoot2" presStyleCnt="0">
        <dgm:presLayoutVars>
          <dgm:hierBranch val="init"/>
        </dgm:presLayoutVars>
      </dgm:prSet>
      <dgm:spPr/>
    </dgm:pt>
    <dgm:pt modelId="{28A77536-8AB7-4B91-BF20-1D1B6999C4CD}" type="pres">
      <dgm:prSet presAssocID="{06D278DE-AAD0-46C8-9442-48E712498CDE}" presName="rootComposite" presStyleCnt="0"/>
      <dgm:spPr/>
    </dgm:pt>
    <dgm:pt modelId="{CC2A98E0-B19F-4E50-9F38-0D0A04EAA5B7}" type="pres">
      <dgm:prSet presAssocID="{06D278DE-AAD0-46C8-9442-48E712498CDE}" presName="rootText" presStyleLbl="node4" presStyleIdx="21" presStyleCnt="27">
        <dgm:presLayoutVars>
          <dgm:chPref val="3"/>
        </dgm:presLayoutVars>
      </dgm:prSet>
      <dgm:spPr/>
    </dgm:pt>
    <dgm:pt modelId="{95BC2B30-0DB9-4154-83AD-AF1A59C5C5FA}" type="pres">
      <dgm:prSet presAssocID="{06D278DE-AAD0-46C8-9442-48E712498CDE}" presName="rootConnector" presStyleLbl="node4" presStyleIdx="21" presStyleCnt="27"/>
      <dgm:spPr/>
    </dgm:pt>
    <dgm:pt modelId="{047C06B2-65B9-452D-AD44-703EF08DD6A5}" type="pres">
      <dgm:prSet presAssocID="{06D278DE-AAD0-46C8-9442-48E712498CDE}" presName="hierChild4" presStyleCnt="0"/>
      <dgm:spPr/>
    </dgm:pt>
    <dgm:pt modelId="{78C11D6E-02E5-47B3-B367-7998E0DC5D01}" type="pres">
      <dgm:prSet presAssocID="{06D278DE-AAD0-46C8-9442-48E712498CDE}" presName="hierChild5" presStyleCnt="0"/>
      <dgm:spPr/>
    </dgm:pt>
    <dgm:pt modelId="{4500B307-3F86-4C06-B0C2-A4734727D2DE}" type="pres">
      <dgm:prSet presAssocID="{A0E1132C-16ED-4448-B3C6-0E1825A4E1D0}" presName="Name37" presStyleLbl="parChTrans1D4" presStyleIdx="22" presStyleCnt="27"/>
      <dgm:spPr/>
    </dgm:pt>
    <dgm:pt modelId="{68D994C8-4716-4E34-A787-67E92B6AEFF8}" type="pres">
      <dgm:prSet presAssocID="{47C1A878-7F9B-4F53-A79E-0BB904E27966}" presName="hierRoot2" presStyleCnt="0">
        <dgm:presLayoutVars>
          <dgm:hierBranch val="init"/>
        </dgm:presLayoutVars>
      </dgm:prSet>
      <dgm:spPr/>
    </dgm:pt>
    <dgm:pt modelId="{AB5DAB2F-A828-427B-987E-2D9EE0758E2A}" type="pres">
      <dgm:prSet presAssocID="{47C1A878-7F9B-4F53-A79E-0BB904E27966}" presName="rootComposite" presStyleCnt="0"/>
      <dgm:spPr/>
    </dgm:pt>
    <dgm:pt modelId="{4F7BFD98-CC97-4AC2-A0E5-47A1391F2F4C}" type="pres">
      <dgm:prSet presAssocID="{47C1A878-7F9B-4F53-A79E-0BB904E27966}" presName="rootText" presStyleLbl="node4" presStyleIdx="22" presStyleCnt="27">
        <dgm:presLayoutVars>
          <dgm:chPref val="3"/>
        </dgm:presLayoutVars>
      </dgm:prSet>
      <dgm:spPr/>
    </dgm:pt>
    <dgm:pt modelId="{632DD9C9-A918-4870-B33D-4B944675D8EB}" type="pres">
      <dgm:prSet presAssocID="{47C1A878-7F9B-4F53-A79E-0BB904E27966}" presName="rootConnector" presStyleLbl="node4" presStyleIdx="22" presStyleCnt="27"/>
      <dgm:spPr/>
    </dgm:pt>
    <dgm:pt modelId="{A2C2F67B-F1EF-4442-9F35-DC35210C9A13}" type="pres">
      <dgm:prSet presAssocID="{47C1A878-7F9B-4F53-A79E-0BB904E27966}" presName="hierChild4" presStyleCnt="0"/>
      <dgm:spPr/>
    </dgm:pt>
    <dgm:pt modelId="{C862B09A-092D-487F-823B-AEFCADD2630E}" type="pres">
      <dgm:prSet presAssocID="{47C1A878-7F9B-4F53-A79E-0BB904E27966}" presName="hierChild5" presStyleCnt="0"/>
      <dgm:spPr/>
    </dgm:pt>
    <dgm:pt modelId="{72B96357-6E44-47D7-BE34-518054577C9B}" type="pres">
      <dgm:prSet presAssocID="{851CFC89-43D3-475A-ABB6-D270EBF3F529}" presName="Name37" presStyleLbl="parChTrans1D4" presStyleIdx="23" presStyleCnt="27"/>
      <dgm:spPr/>
    </dgm:pt>
    <dgm:pt modelId="{4CE6D744-1F08-45E5-98C4-524CB257F897}" type="pres">
      <dgm:prSet presAssocID="{42F18436-766C-49DD-8B61-CAA2976D878A}" presName="hierRoot2" presStyleCnt="0">
        <dgm:presLayoutVars>
          <dgm:hierBranch val="init"/>
        </dgm:presLayoutVars>
      </dgm:prSet>
      <dgm:spPr/>
    </dgm:pt>
    <dgm:pt modelId="{5BF2E21B-7E0F-4522-AAEA-0AD55C10095B}" type="pres">
      <dgm:prSet presAssocID="{42F18436-766C-49DD-8B61-CAA2976D878A}" presName="rootComposite" presStyleCnt="0"/>
      <dgm:spPr/>
    </dgm:pt>
    <dgm:pt modelId="{CB5127E2-F86A-44B3-9CBE-297EFB24B5FD}" type="pres">
      <dgm:prSet presAssocID="{42F18436-766C-49DD-8B61-CAA2976D878A}" presName="rootText" presStyleLbl="node4" presStyleIdx="23" presStyleCnt="27">
        <dgm:presLayoutVars>
          <dgm:chPref val="3"/>
        </dgm:presLayoutVars>
      </dgm:prSet>
      <dgm:spPr/>
    </dgm:pt>
    <dgm:pt modelId="{0006479D-5497-49EB-8266-F3CAB09D6083}" type="pres">
      <dgm:prSet presAssocID="{42F18436-766C-49DD-8B61-CAA2976D878A}" presName="rootConnector" presStyleLbl="node4" presStyleIdx="23" presStyleCnt="27"/>
      <dgm:spPr/>
    </dgm:pt>
    <dgm:pt modelId="{FAAA73FF-4F05-4354-BEF4-8B9353DF540C}" type="pres">
      <dgm:prSet presAssocID="{42F18436-766C-49DD-8B61-CAA2976D878A}" presName="hierChild4" presStyleCnt="0"/>
      <dgm:spPr/>
    </dgm:pt>
    <dgm:pt modelId="{A4D04546-D4CE-4123-B6B4-7DA5D7429250}" type="pres">
      <dgm:prSet presAssocID="{42F18436-766C-49DD-8B61-CAA2976D878A}" presName="hierChild5" presStyleCnt="0"/>
      <dgm:spPr/>
    </dgm:pt>
    <dgm:pt modelId="{5EE384EB-4CF1-4B17-9E6E-D42D950B9332}" type="pres">
      <dgm:prSet presAssocID="{44BF5166-3933-4340-A2AA-5DB84DF2C764}" presName="hierChild5" presStyleCnt="0"/>
      <dgm:spPr/>
    </dgm:pt>
    <dgm:pt modelId="{C99F0041-F1E7-4243-A26B-08AA5D859F12}" type="pres">
      <dgm:prSet presAssocID="{BA4B5CFD-1867-40F8-837A-461883D8060A}" presName="Name35" presStyleLbl="parChTrans1D3" presStyleIdx="8" presStyleCnt="9"/>
      <dgm:spPr/>
    </dgm:pt>
    <dgm:pt modelId="{1D084CEF-ABE0-4914-B4E0-593486495AF9}" type="pres">
      <dgm:prSet presAssocID="{64280921-338F-4867-84C9-D1F579848392}" presName="hierRoot2" presStyleCnt="0">
        <dgm:presLayoutVars>
          <dgm:hierBranch val="init"/>
        </dgm:presLayoutVars>
      </dgm:prSet>
      <dgm:spPr/>
    </dgm:pt>
    <dgm:pt modelId="{57CE9034-4C5C-4948-8A00-6DDEF936D041}" type="pres">
      <dgm:prSet presAssocID="{64280921-338F-4867-84C9-D1F579848392}" presName="rootComposite" presStyleCnt="0"/>
      <dgm:spPr/>
    </dgm:pt>
    <dgm:pt modelId="{D5A629F6-A2A2-4E9A-B026-7582B7B028B2}" type="pres">
      <dgm:prSet presAssocID="{64280921-338F-4867-84C9-D1F579848392}" presName="rootText" presStyleLbl="node3" presStyleIdx="8" presStyleCnt="9">
        <dgm:presLayoutVars>
          <dgm:chPref val="3"/>
        </dgm:presLayoutVars>
      </dgm:prSet>
      <dgm:spPr/>
    </dgm:pt>
    <dgm:pt modelId="{2770328C-5DB7-413A-AAE8-5979FF18E4DB}" type="pres">
      <dgm:prSet presAssocID="{64280921-338F-4867-84C9-D1F579848392}" presName="rootConnector" presStyleLbl="node3" presStyleIdx="8" presStyleCnt="9"/>
      <dgm:spPr/>
    </dgm:pt>
    <dgm:pt modelId="{FBAE23A0-4E5C-4A1A-8C70-02E0E2FA5C12}" type="pres">
      <dgm:prSet presAssocID="{64280921-338F-4867-84C9-D1F579848392}" presName="hierChild4" presStyleCnt="0"/>
      <dgm:spPr/>
    </dgm:pt>
    <dgm:pt modelId="{DEF2622E-9412-4943-8439-A2740A78ECFE}" type="pres">
      <dgm:prSet presAssocID="{2ED31036-3626-4C58-BEB2-C9F6EE844F29}" presName="Name37" presStyleLbl="parChTrans1D4" presStyleIdx="24" presStyleCnt="27"/>
      <dgm:spPr/>
    </dgm:pt>
    <dgm:pt modelId="{5380F15A-9347-495E-B72F-DBBF01F128E2}" type="pres">
      <dgm:prSet presAssocID="{D0F7386A-039A-4A34-929C-8AD6FAB859E4}" presName="hierRoot2" presStyleCnt="0">
        <dgm:presLayoutVars>
          <dgm:hierBranch val="init"/>
        </dgm:presLayoutVars>
      </dgm:prSet>
      <dgm:spPr/>
    </dgm:pt>
    <dgm:pt modelId="{21542E2B-77A4-40EA-B053-8B234E9EE87E}" type="pres">
      <dgm:prSet presAssocID="{D0F7386A-039A-4A34-929C-8AD6FAB859E4}" presName="rootComposite" presStyleCnt="0"/>
      <dgm:spPr/>
    </dgm:pt>
    <dgm:pt modelId="{0D08AAEB-7F3E-4DA5-A3BF-B006AE304341}" type="pres">
      <dgm:prSet presAssocID="{D0F7386A-039A-4A34-929C-8AD6FAB859E4}" presName="rootText" presStyleLbl="node4" presStyleIdx="24" presStyleCnt="27">
        <dgm:presLayoutVars>
          <dgm:chPref val="3"/>
        </dgm:presLayoutVars>
      </dgm:prSet>
      <dgm:spPr/>
    </dgm:pt>
    <dgm:pt modelId="{789E6FA3-693D-476F-B53F-67680EEA08F0}" type="pres">
      <dgm:prSet presAssocID="{D0F7386A-039A-4A34-929C-8AD6FAB859E4}" presName="rootConnector" presStyleLbl="node4" presStyleIdx="24" presStyleCnt="27"/>
      <dgm:spPr/>
    </dgm:pt>
    <dgm:pt modelId="{654A1A34-20BF-4031-B9F7-A4AF27BF0D71}" type="pres">
      <dgm:prSet presAssocID="{D0F7386A-039A-4A34-929C-8AD6FAB859E4}" presName="hierChild4" presStyleCnt="0"/>
      <dgm:spPr/>
    </dgm:pt>
    <dgm:pt modelId="{A7D3BB93-446C-4FF0-B023-0DCF38BA207E}" type="pres">
      <dgm:prSet presAssocID="{D0F7386A-039A-4A34-929C-8AD6FAB859E4}" presName="hierChild5" presStyleCnt="0"/>
      <dgm:spPr/>
    </dgm:pt>
    <dgm:pt modelId="{9EE21A2A-7121-4384-B25F-1D181AA4E81D}" type="pres">
      <dgm:prSet presAssocID="{7369E703-BA0A-4606-A73B-C71BF6E39744}" presName="Name37" presStyleLbl="parChTrans1D4" presStyleIdx="25" presStyleCnt="27"/>
      <dgm:spPr/>
    </dgm:pt>
    <dgm:pt modelId="{31CCE6D9-610A-40CD-99DC-FFC214691EFF}" type="pres">
      <dgm:prSet presAssocID="{F68BED2C-F2C3-4DCA-996C-F3F5895E38DF}" presName="hierRoot2" presStyleCnt="0">
        <dgm:presLayoutVars>
          <dgm:hierBranch val="init"/>
        </dgm:presLayoutVars>
      </dgm:prSet>
      <dgm:spPr/>
    </dgm:pt>
    <dgm:pt modelId="{47A65B1B-1734-4353-A79D-B2484063CB73}" type="pres">
      <dgm:prSet presAssocID="{F68BED2C-F2C3-4DCA-996C-F3F5895E38DF}" presName="rootComposite" presStyleCnt="0"/>
      <dgm:spPr/>
    </dgm:pt>
    <dgm:pt modelId="{A849E156-35A2-4BDF-A39E-EE7FC423C0BF}" type="pres">
      <dgm:prSet presAssocID="{F68BED2C-F2C3-4DCA-996C-F3F5895E38DF}" presName="rootText" presStyleLbl="node4" presStyleIdx="25" presStyleCnt="27">
        <dgm:presLayoutVars>
          <dgm:chPref val="3"/>
        </dgm:presLayoutVars>
      </dgm:prSet>
      <dgm:spPr/>
    </dgm:pt>
    <dgm:pt modelId="{35F307E9-C08A-4505-BCC0-205E01BFAC34}" type="pres">
      <dgm:prSet presAssocID="{F68BED2C-F2C3-4DCA-996C-F3F5895E38DF}" presName="rootConnector" presStyleLbl="node4" presStyleIdx="25" presStyleCnt="27"/>
      <dgm:spPr/>
    </dgm:pt>
    <dgm:pt modelId="{A8633D4E-C472-4D0C-B5A7-D3205290C651}" type="pres">
      <dgm:prSet presAssocID="{F68BED2C-F2C3-4DCA-996C-F3F5895E38DF}" presName="hierChild4" presStyleCnt="0"/>
      <dgm:spPr/>
    </dgm:pt>
    <dgm:pt modelId="{17856AF7-1C9B-43F3-861B-55DDA582324A}" type="pres">
      <dgm:prSet presAssocID="{F68BED2C-F2C3-4DCA-996C-F3F5895E38DF}" presName="hierChild5" presStyleCnt="0"/>
      <dgm:spPr/>
    </dgm:pt>
    <dgm:pt modelId="{6A5D50C4-1D35-493B-B1E5-786647F81160}" type="pres">
      <dgm:prSet presAssocID="{5E33DD94-F73B-4309-BEF7-96BB7F655C4C}" presName="Name37" presStyleLbl="parChTrans1D4" presStyleIdx="26" presStyleCnt="27"/>
      <dgm:spPr/>
    </dgm:pt>
    <dgm:pt modelId="{56126F46-5DBB-49BE-9149-8C0B7499D331}" type="pres">
      <dgm:prSet presAssocID="{8B884FC0-5F37-4D16-8359-7656EC176391}" presName="hierRoot2" presStyleCnt="0">
        <dgm:presLayoutVars>
          <dgm:hierBranch val="init"/>
        </dgm:presLayoutVars>
      </dgm:prSet>
      <dgm:spPr/>
    </dgm:pt>
    <dgm:pt modelId="{62846B9A-B610-4276-8D2D-D00EC69BB656}" type="pres">
      <dgm:prSet presAssocID="{8B884FC0-5F37-4D16-8359-7656EC176391}" presName="rootComposite" presStyleCnt="0"/>
      <dgm:spPr/>
    </dgm:pt>
    <dgm:pt modelId="{A2CAE4BC-CA00-43E3-851D-DC4B3AF4D7AA}" type="pres">
      <dgm:prSet presAssocID="{8B884FC0-5F37-4D16-8359-7656EC176391}" presName="rootText" presStyleLbl="node4" presStyleIdx="26" presStyleCnt="27">
        <dgm:presLayoutVars>
          <dgm:chPref val="3"/>
        </dgm:presLayoutVars>
      </dgm:prSet>
      <dgm:spPr/>
    </dgm:pt>
    <dgm:pt modelId="{37651BD0-0C78-45D3-8AE2-18BBB8D3550A}" type="pres">
      <dgm:prSet presAssocID="{8B884FC0-5F37-4D16-8359-7656EC176391}" presName="rootConnector" presStyleLbl="node4" presStyleIdx="26" presStyleCnt="27"/>
      <dgm:spPr/>
    </dgm:pt>
    <dgm:pt modelId="{D7733CB9-ECF9-4872-86C7-DFACEB96BEFA}" type="pres">
      <dgm:prSet presAssocID="{8B884FC0-5F37-4D16-8359-7656EC176391}" presName="hierChild4" presStyleCnt="0"/>
      <dgm:spPr/>
    </dgm:pt>
    <dgm:pt modelId="{660198FE-DD43-4EE6-8A89-BA3115631677}" type="pres">
      <dgm:prSet presAssocID="{8B884FC0-5F37-4D16-8359-7656EC176391}" presName="hierChild5" presStyleCnt="0"/>
      <dgm:spPr/>
    </dgm:pt>
    <dgm:pt modelId="{DA78606E-D2AB-48EE-AA01-35BF90870C5B}" type="pres">
      <dgm:prSet presAssocID="{64280921-338F-4867-84C9-D1F579848392}" presName="hierChild5" presStyleCnt="0"/>
      <dgm:spPr/>
    </dgm:pt>
    <dgm:pt modelId="{232B612C-6183-43AC-A385-A07C01311462}" type="pres">
      <dgm:prSet presAssocID="{1926CDF7-60C1-4BDC-A432-E4A0F074AD46}" presName="hierChild5" presStyleCnt="0"/>
      <dgm:spPr/>
    </dgm:pt>
    <dgm:pt modelId="{2B7A4C1A-076B-46DF-A04D-99C6F599BD90}" type="pres">
      <dgm:prSet presAssocID="{5FB713B6-1641-4102-9AFD-DA34BCE97C2D}" presName="hierChild3" presStyleCnt="0"/>
      <dgm:spPr/>
    </dgm:pt>
  </dgm:ptLst>
  <dgm:cxnLst>
    <dgm:cxn modelId="{CA5DD700-C25F-446B-A9E2-9D8AD4985D57}" type="presOf" srcId="{BB6C7DAF-1F07-4604-869B-3BA84E4B3329}" destId="{E5FE4DAB-D49C-480C-B9C8-00502F673DD5}" srcOrd="0" destOrd="0" presId="urn:microsoft.com/office/officeart/2005/8/layout/orgChart1"/>
    <dgm:cxn modelId="{A5D50401-BC11-42E3-8A4F-E79994DF9036}" srcId="{1926CDF7-60C1-4BDC-A432-E4A0F074AD46}" destId="{64280921-338F-4867-84C9-D1F579848392}" srcOrd="2" destOrd="0" parTransId="{BA4B5CFD-1867-40F8-837A-461883D8060A}" sibTransId="{D90FCA9F-DAAC-462A-9818-847201F4417B}"/>
    <dgm:cxn modelId="{9488F102-6755-462D-BCBF-FAEE4C820570}" type="presOf" srcId="{635E68BD-BE36-4FF9-81EF-BB8B4CB6BB48}" destId="{3A6FBCF7-6FF6-4B5A-9FF9-EB528D37F0EA}" srcOrd="0" destOrd="0" presId="urn:microsoft.com/office/officeart/2005/8/layout/orgChart1"/>
    <dgm:cxn modelId="{67836D03-45B0-459C-9B1C-9FE9F3F7C1A4}" type="presOf" srcId="{DAC607BA-0AB3-47E8-A550-B2EAA8AC3B88}" destId="{86539896-8228-4F4E-9CF0-8B437541B6B3}" srcOrd="0" destOrd="0" presId="urn:microsoft.com/office/officeart/2005/8/layout/orgChart1"/>
    <dgm:cxn modelId="{C5167803-48BF-4268-B7D8-6E419A8E26AA}" type="presOf" srcId="{64280921-338F-4867-84C9-D1F579848392}" destId="{D5A629F6-A2A2-4E9A-B026-7582B7B028B2}" srcOrd="0" destOrd="0" presId="urn:microsoft.com/office/officeart/2005/8/layout/orgChart1"/>
    <dgm:cxn modelId="{F7769806-0F00-4623-8DB9-7B1F2BA0AEE3}" type="presOf" srcId="{7CC07D62-8904-49BB-B550-8D2B5772623E}" destId="{3962EB4E-AB89-4DAB-A9BA-DDE4B9A2430E}" srcOrd="1" destOrd="0" presId="urn:microsoft.com/office/officeart/2005/8/layout/orgChart1"/>
    <dgm:cxn modelId="{C3CEA107-BF26-4003-91D3-526E646FCC6A}" type="presOf" srcId="{872ED829-C5F1-4FFF-BF08-47C2D2EB3468}" destId="{FBB295F4-23E9-47C1-B3F3-CA21BCA3BC64}" srcOrd="0" destOrd="0" presId="urn:microsoft.com/office/officeart/2005/8/layout/orgChart1"/>
    <dgm:cxn modelId="{08AA1308-4660-4501-B2FF-4B41102DF9BD}" srcId="{31644A7C-B627-4D4A-80BC-FE5CCF3155F6}" destId="{91E26DCE-A8B0-4C05-83B5-C0AC8CF707D9}" srcOrd="2" destOrd="0" parTransId="{B56F6556-AA0C-4265-A000-A158E83CF20C}" sibTransId="{C330293D-F737-4B65-B0A1-DA95254C7353}"/>
    <dgm:cxn modelId="{B9D17B0C-A0C4-4571-A099-0E9B355F2C10}" type="presOf" srcId="{A0E1132C-16ED-4448-B3C6-0E1825A4E1D0}" destId="{4500B307-3F86-4C06-B0C2-A4734727D2DE}" srcOrd="0" destOrd="0" presId="urn:microsoft.com/office/officeart/2005/8/layout/orgChart1"/>
    <dgm:cxn modelId="{F57A5D10-8B87-48CB-80D3-B4D155CC0392}" srcId="{2C4A3753-C572-4CE8-BB57-2C63EAB820C0}" destId="{BB9C8C9F-43A5-463A-9CE4-ADAEFEEEAECF}" srcOrd="2" destOrd="0" parTransId="{80A39D01-AA77-4944-AFAC-C0A137361C01}" sibTransId="{EF441F1C-B2AC-4269-8C6B-75F06A26C2DB}"/>
    <dgm:cxn modelId="{787C0713-F4B7-439A-ABD9-1F27EDEF69A6}" type="presOf" srcId="{DDC0469C-3E2B-4DFA-9455-3F7E8F18B4C9}" destId="{85FC8AA9-3A38-452B-9FD5-8516761D6457}" srcOrd="1" destOrd="0" presId="urn:microsoft.com/office/officeart/2005/8/layout/orgChart1"/>
    <dgm:cxn modelId="{12E03113-FF36-4FA3-96D6-D057DF178E10}" srcId="{0EC539B8-4DE9-4E95-961A-41E263D9DB63}" destId="{CEADC0AE-C7DC-4CD0-A3A9-ADBF322EAC35}" srcOrd="2" destOrd="0" parTransId="{E8CCFDCD-C06F-4E7F-8DF7-E1941B2FAC29}" sibTransId="{1ECDB890-2B70-48A7-9EE1-E3F50BF78A91}"/>
    <dgm:cxn modelId="{7BF3FB13-91F1-4B1E-97B7-1FA8E4889615}" type="presOf" srcId="{0C720EDB-F8EE-4BD6-95D8-5EB34AB72059}" destId="{E8ABB021-BD0D-414F-A238-8AF79542258A}" srcOrd="0" destOrd="0" presId="urn:microsoft.com/office/officeart/2005/8/layout/orgChart1"/>
    <dgm:cxn modelId="{A7F7DF14-43F3-491B-8777-311E250276AD}" type="presOf" srcId="{91E26DCE-A8B0-4C05-83B5-C0AC8CF707D9}" destId="{81BFD527-91E8-46B2-96D8-D1F1B2382DC7}" srcOrd="1" destOrd="0" presId="urn:microsoft.com/office/officeart/2005/8/layout/orgChart1"/>
    <dgm:cxn modelId="{EAE5F814-D588-42BD-8D9D-5E36F257C4FF}" srcId="{44BF5166-3933-4340-A2AA-5DB84DF2C764}" destId="{47C1A878-7F9B-4F53-A79E-0BB904E27966}" srcOrd="1" destOrd="0" parTransId="{A0E1132C-16ED-4448-B3C6-0E1825A4E1D0}" sibTransId="{A8D9A49F-AECC-4972-A88E-17DCEDD4E640}"/>
    <dgm:cxn modelId="{353FFA14-DF68-4D75-88A0-6B27ADC8E4C8}" type="presOf" srcId="{64280921-338F-4867-84C9-D1F579848392}" destId="{2770328C-5DB7-413A-AAE8-5979FF18E4DB}" srcOrd="1" destOrd="0" presId="urn:microsoft.com/office/officeart/2005/8/layout/orgChart1"/>
    <dgm:cxn modelId="{FB2D1815-F79E-4416-A5DA-4CCE6BD019C6}" srcId="{1926CDF7-60C1-4BDC-A432-E4A0F074AD46}" destId="{44BF5166-3933-4340-A2AA-5DB84DF2C764}" srcOrd="1" destOrd="0" parTransId="{92429506-598E-4372-821D-A988F5BC8CF6}" sibTransId="{1EE44426-7134-47EE-BF1C-47CA4494C9DB}"/>
    <dgm:cxn modelId="{540B3315-766D-4029-8794-F2E76A8A7DDB}" type="presOf" srcId="{7DFAB88D-F5B1-4085-8500-42EC160FA1F4}" destId="{32373F05-8672-46F3-AABF-7CAFC0D70D1C}" srcOrd="1" destOrd="0" presId="urn:microsoft.com/office/officeart/2005/8/layout/orgChart1"/>
    <dgm:cxn modelId="{46FF4B16-D246-4B19-AE2F-62E9460E25BD}" srcId="{F0B0C12A-6BCB-4620-9F10-A5E685D253A9}" destId="{5FB713B6-1641-4102-9AFD-DA34BCE97C2D}" srcOrd="0" destOrd="0" parTransId="{5804C610-8B5E-45E7-B724-B498CB68E0F4}" sibTransId="{76FCD5AF-9923-42FD-8B0B-6AB68B43F14C}"/>
    <dgm:cxn modelId="{A8A78A1B-ADB3-44BD-87EA-D66B7605F7FA}" type="presOf" srcId="{F0438328-8640-4EB7-B60D-B52670A39DBC}" destId="{2D8D8518-690C-4236-B30F-9D4735585CAC}" srcOrd="0" destOrd="0" presId="urn:microsoft.com/office/officeart/2005/8/layout/orgChart1"/>
    <dgm:cxn modelId="{1277391E-FA13-4966-8BBB-99AD97408954}" type="presOf" srcId="{F8C24C7E-500C-4C0F-8579-1B45355F2C95}" destId="{549FE26F-9029-4E49-8697-126C6DBE966C}" srcOrd="0" destOrd="0" presId="urn:microsoft.com/office/officeart/2005/8/layout/orgChart1"/>
    <dgm:cxn modelId="{F678CF20-2C16-41E2-92F4-C0C29E336AE8}" srcId="{325A150E-53B9-4418-9204-C37793B7307B}" destId="{7640487F-AED2-4029-88E3-7B009F67EF48}" srcOrd="2" destOrd="0" parTransId="{595FD764-0F97-4F33-9796-BA2E3EF82A6F}" sibTransId="{1F631CE9-3C44-471E-8EAD-0464B8660AB5}"/>
    <dgm:cxn modelId="{6B607327-7D2B-4B16-AF7E-549912DE37C2}" srcId="{BB6C7DAF-1F07-4604-869B-3BA84E4B3329}" destId="{E0A93414-B2CA-419C-B6E4-2B8E436C5EFC}" srcOrd="2" destOrd="0" parTransId="{3B27687D-B636-4A0B-8F19-A6A1BA272B4D}" sibTransId="{C80C00CB-FB60-4876-9C43-DD231E733DC7}"/>
    <dgm:cxn modelId="{1D162529-91F8-44E2-823A-78824580DA4A}" type="presOf" srcId="{91DF2D98-BC02-4C74-931D-F75CE7C3766F}" destId="{09FC9131-236B-4B5A-935C-1346674584D9}" srcOrd="0" destOrd="0" presId="urn:microsoft.com/office/officeart/2005/8/layout/orgChart1"/>
    <dgm:cxn modelId="{92269C2B-E6D9-4911-B70B-A8D6D5847186}" srcId="{31644A7C-B627-4D4A-80BC-FE5CCF3155F6}" destId="{0C720EDB-F8EE-4BD6-95D8-5EB34AB72059}" srcOrd="0" destOrd="0" parTransId="{472D6AA6-E9C0-403E-BB9B-BBB759E2C9BE}" sibTransId="{3CBEF1C8-8207-46CB-98A4-C678DC6E291D}"/>
    <dgm:cxn modelId="{DA6B0A2C-AAB5-410D-9E91-95CCA7F0A8D8}" type="presOf" srcId="{C92F1C00-151E-47C9-8DDB-62A96C011806}" destId="{CDF35163-B242-416A-9A79-79E0662B6D89}" srcOrd="0" destOrd="0" presId="urn:microsoft.com/office/officeart/2005/8/layout/orgChart1"/>
    <dgm:cxn modelId="{2CAB352E-0D3E-4CD2-900F-22FC621D221E}" srcId="{5DC6BF41-A26A-4F36-9FC4-817DEF378020}" destId="{325A150E-53B9-4418-9204-C37793B7307B}" srcOrd="2" destOrd="0" parTransId="{FF3C8F99-C202-43C3-A1F9-74B0313A2B32}" sibTransId="{9554C8D0-3464-42C1-A755-443D3040C078}"/>
    <dgm:cxn modelId="{BFC00D35-BB35-4781-8283-FEADC8F36762}" type="presOf" srcId="{F0B0C12A-6BCB-4620-9F10-A5E685D253A9}" destId="{2A9B0EC4-5CB8-4CFD-8CF5-9B4156118BA0}" srcOrd="0" destOrd="0" presId="urn:microsoft.com/office/officeart/2005/8/layout/orgChart1"/>
    <dgm:cxn modelId="{5154C436-32FC-44B2-B2E9-8941543DABE9}" type="presOf" srcId="{E0A93414-B2CA-419C-B6E4-2B8E436C5EFC}" destId="{909E0E0E-33C2-4A69-93A6-2558A3ED5C3A}" srcOrd="1" destOrd="0" presId="urn:microsoft.com/office/officeart/2005/8/layout/orgChart1"/>
    <dgm:cxn modelId="{F128B138-8F8F-4F33-88DC-3EE1C023CBD6}" type="presOf" srcId="{55250D2C-2F93-46EB-BEAA-3EEC580078AE}" destId="{8D054046-84A7-44DB-8C6E-D2CBEF77A74E}" srcOrd="0" destOrd="0" presId="urn:microsoft.com/office/officeart/2005/8/layout/orgChart1"/>
    <dgm:cxn modelId="{2422363D-3CA2-485B-AB57-411BD5B05E4B}" type="presOf" srcId="{E0A93414-B2CA-419C-B6E4-2B8E436C5EFC}" destId="{00547B80-4614-49BA-9F24-F47E4B8211F4}" srcOrd="0" destOrd="0" presId="urn:microsoft.com/office/officeart/2005/8/layout/orgChart1"/>
    <dgm:cxn modelId="{AF0EFA40-B2AB-4D80-BB4C-D02B88C5F771}" type="presOf" srcId="{BC82CF2A-2D50-4F8F-A6BA-49A00DFE5017}" destId="{F6F178E9-43A1-405F-B960-EF0847BAFFF9}" srcOrd="0" destOrd="0" presId="urn:microsoft.com/office/officeart/2005/8/layout/orgChart1"/>
    <dgm:cxn modelId="{DDAA435C-6483-43FB-9815-A738B2A33185}" type="presOf" srcId="{F68BED2C-F2C3-4DCA-996C-F3F5895E38DF}" destId="{35F307E9-C08A-4505-BCC0-205E01BFAC34}" srcOrd="1" destOrd="0" presId="urn:microsoft.com/office/officeart/2005/8/layout/orgChart1"/>
    <dgm:cxn modelId="{2CF1F35C-D61D-4B39-A97A-213A85970667}" type="presOf" srcId="{91E26DCE-A8B0-4C05-83B5-C0AC8CF707D9}" destId="{D2EDEA3E-B423-47D6-9AF0-E6E3121B050C}" srcOrd="0" destOrd="0" presId="urn:microsoft.com/office/officeart/2005/8/layout/orgChart1"/>
    <dgm:cxn modelId="{3BD9195F-060A-4037-98D8-EF190B74D59F}" srcId="{64280921-338F-4867-84C9-D1F579848392}" destId="{F68BED2C-F2C3-4DCA-996C-F3F5895E38DF}" srcOrd="1" destOrd="0" parTransId="{7369E703-BA0A-4606-A73B-C71BF6E39744}" sibTransId="{6DA91425-2548-49BC-80A0-DF4B25D672E8}"/>
    <dgm:cxn modelId="{51833060-42F7-4C68-8AB5-C99A645F77A5}" srcId="{44BF5166-3933-4340-A2AA-5DB84DF2C764}" destId="{06D278DE-AAD0-46C8-9442-48E712498CDE}" srcOrd="0" destOrd="0" parTransId="{4E114FCC-A79E-40B4-9F1A-076089979079}" sibTransId="{6FC7D278-A60E-4C6A-97E7-30BFFF8467DD}"/>
    <dgm:cxn modelId="{3D32B260-5FB0-4F84-8563-085FD0EE46B9}" srcId="{5DC6BF41-A26A-4F36-9FC4-817DEF378020}" destId="{2C4A3753-C572-4CE8-BB57-2C63EAB820C0}" srcOrd="0" destOrd="0" parTransId="{DC295C28-E3D0-466A-8A83-C879C183D366}" sibTransId="{3A52779B-3A02-4D11-B1C6-6AF975283A1B}"/>
    <dgm:cxn modelId="{EE0A0642-EE20-4861-8F46-258BACA611A8}" type="presOf" srcId="{47C1A878-7F9B-4F53-A79E-0BB904E27966}" destId="{632DD9C9-A918-4870-B33D-4B944675D8EB}" srcOrd="1" destOrd="0" presId="urn:microsoft.com/office/officeart/2005/8/layout/orgChart1"/>
    <dgm:cxn modelId="{DAD82962-1353-4CFA-B517-7B81BE13153B}" type="presOf" srcId="{6A416DE3-0B8C-45AF-B5CA-3B64F8A34E0D}" destId="{EFFAA906-0242-4A17-AE68-52E536A39622}" srcOrd="0" destOrd="0" presId="urn:microsoft.com/office/officeart/2005/8/layout/orgChart1"/>
    <dgm:cxn modelId="{18965442-4021-4D8E-9C26-9A5B004FFF96}" type="presOf" srcId="{E8CCFDCD-C06F-4E7F-8DF7-E1941B2FAC29}" destId="{48480025-D0FF-4799-8394-4DA96AF0CF31}" srcOrd="0" destOrd="0" presId="urn:microsoft.com/office/officeart/2005/8/layout/orgChart1"/>
    <dgm:cxn modelId="{C7601265-574D-4917-96D3-BC24E448D0D6}" type="presOf" srcId="{41A0BCF0-43BC-4D05-8A6B-36755EC88D1C}" destId="{E664F401-AE0E-4A95-9E53-08905372649D}" srcOrd="0" destOrd="0" presId="urn:microsoft.com/office/officeart/2005/8/layout/orgChart1"/>
    <dgm:cxn modelId="{2B594A45-46FC-44FB-B111-60DE2901D3E8}" srcId="{325A150E-53B9-4418-9204-C37793B7307B}" destId="{9A2CA2FB-D423-49FB-BDEB-5375D0019EC4}" srcOrd="1" destOrd="0" parTransId="{91DF2D98-BC02-4C74-931D-F75CE7C3766F}" sibTransId="{5CC5AA4F-9DF7-419D-8144-2201CDBA5894}"/>
    <dgm:cxn modelId="{31404C46-DA32-400A-879A-8AF02C483218}" srcId="{5BAC4292-2AB1-469A-8C3F-2FF4DE364E9A}" destId="{F8C24C7E-500C-4C0F-8579-1B45355F2C95}" srcOrd="1" destOrd="0" parTransId="{43CB3A21-01FD-4CE5-8329-28B3CC1DE747}" sibTransId="{99B06DCC-F6F9-405E-850A-58BA90EBEE2E}"/>
    <dgm:cxn modelId="{62B59A47-3EDA-4EA3-919D-147E0A814567}" srcId="{5DC6BF41-A26A-4F36-9FC4-817DEF378020}" destId="{7DFAB88D-F5B1-4085-8500-42EC160FA1F4}" srcOrd="1" destOrd="0" parTransId="{6A567E0B-0DEF-4667-960A-31E4B099BD7B}" sibTransId="{7CB2E351-C619-452D-BA7D-07DA28351C7E}"/>
    <dgm:cxn modelId="{B3E1A547-984F-4DA5-B6C6-29F416D19A03}" type="presOf" srcId="{D0F7386A-039A-4A34-929C-8AD6FAB859E4}" destId="{789E6FA3-693D-476F-B53F-67680EEA08F0}" srcOrd="1" destOrd="0" presId="urn:microsoft.com/office/officeart/2005/8/layout/orgChart1"/>
    <dgm:cxn modelId="{B396D667-A43A-4E95-9E27-33B731115838}" srcId="{BB6C7DAF-1F07-4604-869B-3BA84E4B3329}" destId="{5BAC4292-2AB1-469A-8C3F-2FF4DE364E9A}" srcOrd="1" destOrd="0" parTransId="{F6CF1C44-3196-4692-976E-0A8BDD7783B1}" sibTransId="{2071E2CF-47B3-44BC-AC4B-36316468D678}"/>
    <dgm:cxn modelId="{BFA71D48-DC9F-4A7F-9889-0CB52C4F9923}" type="presOf" srcId="{0EC539B8-4DE9-4E95-961A-41E263D9DB63}" destId="{1D319758-E2E7-459A-9C3F-82F0F337B459}" srcOrd="1" destOrd="0" presId="urn:microsoft.com/office/officeart/2005/8/layout/orgChart1"/>
    <dgm:cxn modelId="{D39CA248-873A-4752-8420-38A5D8C66996}" type="presOf" srcId="{494BC7DB-FE5D-48C1-8714-B7E00BD94766}" destId="{F18A6250-5EDA-441E-A7B0-1FF3495B3111}" srcOrd="0" destOrd="0" presId="urn:microsoft.com/office/officeart/2005/8/layout/orgChart1"/>
    <dgm:cxn modelId="{682B6769-9F6D-44BC-AA37-A33AE4256C87}" type="presOf" srcId="{B56F6556-AA0C-4265-A000-A158E83CF20C}" destId="{F248159D-044F-4C28-9E06-ABBF2857F3F8}" srcOrd="0" destOrd="0" presId="urn:microsoft.com/office/officeart/2005/8/layout/orgChart1"/>
    <dgm:cxn modelId="{4BA96E69-1C83-4300-9025-339A30D554BD}" type="presOf" srcId="{BB6C7DAF-1F07-4604-869B-3BA84E4B3329}" destId="{0714A7ED-24CF-453D-888C-C32BEA2A3D9C}" srcOrd="1" destOrd="0" presId="urn:microsoft.com/office/officeart/2005/8/layout/orgChart1"/>
    <dgm:cxn modelId="{7349184A-1F7A-49F7-B5D1-6D2A9BA9C3C6}" type="presOf" srcId="{53FC08A4-15C9-47A4-89B9-B2A46185AAB4}" destId="{2D25BCC9-FD9C-4179-AC2D-470B1EE04CD7}" srcOrd="0" destOrd="0" presId="urn:microsoft.com/office/officeart/2005/8/layout/orgChart1"/>
    <dgm:cxn modelId="{A3B6636A-7796-49E2-8583-B498EDDF5574}" type="presOf" srcId="{44BF5166-3933-4340-A2AA-5DB84DF2C764}" destId="{8BB4D729-11B0-4DE0-8757-A08F970C248A}" srcOrd="1" destOrd="0" presId="urn:microsoft.com/office/officeart/2005/8/layout/orgChart1"/>
    <dgm:cxn modelId="{6FE4986A-EA36-41E1-A8E0-CCF5D6D18FE4}" type="presOf" srcId="{5DF2B357-3438-49D1-A871-5CC543B0EB9E}" destId="{31359CB9-DBD1-4988-8F82-196EF84FBF39}" srcOrd="0" destOrd="0" presId="urn:microsoft.com/office/officeart/2005/8/layout/orgChart1"/>
    <dgm:cxn modelId="{EE709C4A-8D5F-4D15-B674-4788981A238B}" srcId="{5FB713B6-1641-4102-9AFD-DA34BCE97C2D}" destId="{BB6C7DAF-1F07-4604-869B-3BA84E4B3329}" srcOrd="0" destOrd="0" parTransId="{8B087CFF-C730-43FF-BE30-506CCA923674}" sibTransId="{DE2F0293-03CF-41B3-A9FF-4CE2D150FB0F}"/>
    <dgm:cxn modelId="{43700F4B-04FF-4BD7-8D05-8F9E436C8F3B}" type="presOf" srcId="{D0F7386A-039A-4A34-929C-8AD6FAB859E4}" destId="{0D08AAEB-7F3E-4DA5-A3BF-B006AE304341}" srcOrd="0" destOrd="0" presId="urn:microsoft.com/office/officeart/2005/8/layout/orgChart1"/>
    <dgm:cxn modelId="{B76B324B-0059-49B9-A987-5F7F6A9A6383}" type="presOf" srcId="{1926CDF7-60C1-4BDC-A432-E4A0F074AD46}" destId="{FCB3BDB2-EAB5-4663-9318-25909B90837C}" srcOrd="1" destOrd="0" presId="urn:microsoft.com/office/officeart/2005/8/layout/orgChart1"/>
    <dgm:cxn modelId="{0D83404B-BBE2-49EA-B831-5354D25CA1BC}" srcId="{7DFAB88D-F5B1-4085-8500-42EC160FA1F4}" destId="{55250D2C-2F93-46EB-BEAA-3EEC580078AE}" srcOrd="1" destOrd="0" parTransId="{E1242EFE-A0EB-4AB3-B20F-448E65BC3FE6}" sibTransId="{6127709C-04CE-458F-B346-6937AE3D2637}"/>
    <dgm:cxn modelId="{5F46774B-71D3-443F-8536-BFED60100AA5}" type="presOf" srcId="{E1242EFE-A0EB-4AB3-B20F-448E65BC3FE6}" destId="{DAF99B3E-C4D8-41D9-A240-91CE4879916C}" srcOrd="0" destOrd="0" presId="urn:microsoft.com/office/officeart/2005/8/layout/orgChart1"/>
    <dgm:cxn modelId="{F92EB16B-E5C8-4ACA-97A8-1464E0823E5D}" type="presOf" srcId="{53FC08A4-15C9-47A4-89B9-B2A46185AAB4}" destId="{787ED35A-EBAF-45A0-A41E-B2A98C1C68F9}" srcOrd="1" destOrd="0" presId="urn:microsoft.com/office/officeart/2005/8/layout/orgChart1"/>
    <dgm:cxn modelId="{980FF46B-89D2-4298-8829-21F149F0C1C8}" type="presOf" srcId="{7640487F-AED2-4029-88E3-7B009F67EF48}" destId="{5ADAB460-3B8C-45FC-93BE-F8EE1F840B0F}" srcOrd="0" destOrd="0" presId="urn:microsoft.com/office/officeart/2005/8/layout/orgChart1"/>
    <dgm:cxn modelId="{5C176F4C-66CE-4AFE-85CC-9B1ACA0E690B}" type="presOf" srcId="{2ED31036-3626-4C58-BEB2-C9F6EE844F29}" destId="{DEF2622E-9412-4943-8439-A2740A78ECFE}" srcOrd="0" destOrd="0" presId="urn:microsoft.com/office/officeart/2005/8/layout/orgChart1"/>
    <dgm:cxn modelId="{A460DA6D-EDA6-451C-B55D-F206D58F9C76}" type="presOf" srcId="{DDC0469C-3E2B-4DFA-9455-3F7E8F18B4C9}" destId="{85753983-A7D2-4D7D-A6A0-8E01AD4D7873}" srcOrd="0" destOrd="0" presId="urn:microsoft.com/office/officeart/2005/8/layout/orgChart1"/>
    <dgm:cxn modelId="{9D3F0F4F-26CD-4362-9BB8-FB29F83D7F56}" type="presOf" srcId="{5FB713B6-1641-4102-9AFD-DA34BCE97C2D}" destId="{EB824B54-157D-401F-812D-4124932A9F70}" srcOrd="0" destOrd="0" presId="urn:microsoft.com/office/officeart/2005/8/layout/orgChart1"/>
    <dgm:cxn modelId="{6EF37B71-B015-4C6F-85D4-86555DBEB7CB}" srcId="{44BF5166-3933-4340-A2AA-5DB84DF2C764}" destId="{42F18436-766C-49DD-8B61-CAA2976D878A}" srcOrd="2" destOrd="0" parTransId="{851CFC89-43D3-475A-ABB6-D270EBF3F529}" sibTransId="{9405A92B-6713-40B6-9A2A-718CB75E12FD}"/>
    <dgm:cxn modelId="{ECA61772-830C-4EC6-B709-DDAB85A4B968}" srcId="{0EC539B8-4DE9-4E95-961A-41E263D9DB63}" destId="{BC82CF2A-2D50-4F8F-A6BA-49A00DFE5017}" srcOrd="1" destOrd="0" parTransId="{D9736100-1DD1-4BF7-BF2D-E532CB8D9E2A}" sibTransId="{C4947FD8-936D-4FA9-9D57-4E4FEB3D61D8}"/>
    <dgm:cxn modelId="{BAADCC72-57C6-4D7D-8E39-5777BC63DBBA}" type="presOf" srcId="{80A39D01-AA77-4944-AFAC-C0A137361C01}" destId="{6FE54BBC-A604-4FA4-8FAC-D61EAE5545A7}" srcOrd="0" destOrd="0" presId="urn:microsoft.com/office/officeart/2005/8/layout/orgChart1"/>
    <dgm:cxn modelId="{F1B5CF52-25DB-44B7-AA33-8C87F97871BD}" srcId="{7DFAB88D-F5B1-4085-8500-42EC160FA1F4}" destId="{53FC08A4-15C9-47A4-89B9-B2A46185AAB4}" srcOrd="2" destOrd="0" parTransId="{6EF5BE32-B3C6-4A2C-B2CE-EF82AEE46F49}" sibTransId="{F1BC27E6-97B3-4C67-8B73-9CC5A205142E}"/>
    <dgm:cxn modelId="{31687553-3C1F-4A55-A111-CF401C967E24}" type="presOf" srcId="{6F834997-E568-409D-895D-F02B557A468E}" destId="{7E3D3652-F245-43AC-806A-10D48155BA4B}" srcOrd="0" destOrd="0" presId="urn:microsoft.com/office/officeart/2005/8/layout/orgChart1"/>
    <dgm:cxn modelId="{B29D0774-C105-4ED0-B157-987BCEA24D02}" type="presOf" srcId="{6EF5BE32-B3C6-4A2C-B2CE-EF82AEE46F49}" destId="{417662EF-BEBB-455E-8431-2AA666629898}" srcOrd="0" destOrd="0" presId="urn:microsoft.com/office/officeart/2005/8/layout/orgChart1"/>
    <dgm:cxn modelId="{33143554-A25B-48EC-B263-A90986753728}" srcId="{64280921-338F-4867-84C9-D1F579848392}" destId="{D0F7386A-039A-4A34-929C-8AD6FAB859E4}" srcOrd="0" destOrd="0" parTransId="{2ED31036-3626-4C58-BEB2-C9F6EE844F29}" sibTransId="{BD6471CF-8D7D-4C59-B69B-87F0F2765F75}"/>
    <dgm:cxn modelId="{EBE7BB75-596E-4036-8629-A12D7C872D3F}" srcId="{0EC539B8-4DE9-4E95-961A-41E263D9DB63}" destId="{872ED829-C5F1-4FFF-BF08-47C2D2EB3468}" srcOrd="0" destOrd="0" parTransId="{6F834997-E568-409D-895D-F02B557A468E}" sibTransId="{7322B749-CAC0-41A6-8D38-CA77315913A6}"/>
    <dgm:cxn modelId="{3CB82476-2BE0-49ED-B0BA-F8AFB9447904}" srcId="{1926CDF7-60C1-4BDC-A432-E4A0F074AD46}" destId="{0EC539B8-4DE9-4E95-961A-41E263D9DB63}" srcOrd="0" destOrd="0" parTransId="{B27DB548-01BE-4F85-B602-F99E36C51449}" sibTransId="{7D6F4B43-5AE6-4800-B2CD-F74EAF092AC6}"/>
    <dgm:cxn modelId="{9B39C856-877C-4A4B-A456-3A5909F7787D}" type="presOf" srcId="{7369E703-BA0A-4606-A73B-C71BF6E39744}" destId="{9EE21A2A-7121-4384-B25F-1D181AA4E81D}" srcOrd="0" destOrd="0" presId="urn:microsoft.com/office/officeart/2005/8/layout/orgChart1"/>
    <dgm:cxn modelId="{8FFD0F77-D133-46AD-BAE8-08E6E175CAA5}" type="presOf" srcId="{8B884FC0-5F37-4D16-8359-7656EC176391}" destId="{37651BD0-0C78-45D3-8AE2-18BBB8D3550A}" srcOrd="1" destOrd="0" presId="urn:microsoft.com/office/officeart/2005/8/layout/orgChart1"/>
    <dgm:cxn modelId="{F8546658-3010-459C-ADFD-62F28DDE38EB}" type="presOf" srcId="{4832077E-9B2E-48DC-BA1A-CA9C263C0456}" destId="{4FDCBC58-8633-40D5-8905-01BF6975E73D}" srcOrd="0" destOrd="0" presId="urn:microsoft.com/office/officeart/2005/8/layout/orgChart1"/>
    <dgm:cxn modelId="{65F1A558-710A-448E-971B-AA9819CCDAE2}" type="presOf" srcId="{DC295C28-E3D0-466A-8A83-C879C183D366}" destId="{BD5D5D47-BED1-49AD-AF8D-3F8859BB74F2}" srcOrd="0" destOrd="0" presId="urn:microsoft.com/office/officeart/2005/8/layout/orgChart1"/>
    <dgm:cxn modelId="{FAB4AE78-746D-4073-8118-AC1E3C6420F5}" type="presOf" srcId="{11214960-58E7-4060-8347-183B40C2EB89}" destId="{45B7A7F9-BD93-4183-9242-9B9FBA912E79}" srcOrd="0" destOrd="0" presId="urn:microsoft.com/office/officeart/2005/8/layout/orgChart1"/>
    <dgm:cxn modelId="{7882A459-96F9-4451-B91C-273F17649E66}" srcId="{64280921-338F-4867-84C9-D1F579848392}" destId="{8B884FC0-5F37-4D16-8359-7656EC176391}" srcOrd="2" destOrd="0" parTransId="{5E33DD94-F73B-4309-BEF7-96BB7F655C4C}" sibTransId="{B6A23E67-7731-4C81-A433-0BBCD394619E}"/>
    <dgm:cxn modelId="{50CD5F7A-58DE-4243-B513-0403CC2DC7AD}" srcId="{E0A93414-B2CA-419C-B6E4-2B8E436C5EFC}" destId="{11214960-58E7-4060-8347-183B40C2EB89}" srcOrd="0" destOrd="0" parTransId="{635E68BD-BE36-4FF9-81EF-BB8B4CB6BB48}" sibTransId="{FACC721A-1DE1-4483-9101-67F7B8FB1ACA}"/>
    <dgm:cxn modelId="{74B7E25A-928A-4605-9F46-BE12B27B03A9}" type="presOf" srcId="{BB9C8C9F-43A5-463A-9CE4-ADAEFEEEAECF}" destId="{94D1B0F1-DDA3-4842-8816-75D2ECB52103}" srcOrd="1" destOrd="0" presId="urn:microsoft.com/office/officeart/2005/8/layout/orgChart1"/>
    <dgm:cxn modelId="{7075E95A-16F8-49B2-9629-DA102DB5291B}" type="presOf" srcId="{31644A7C-B627-4D4A-80BC-FE5CCF3155F6}" destId="{C35692DB-5D64-4B93-835C-21EB7D76B7B6}" srcOrd="1" destOrd="0" presId="urn:microsoft.com/office/officeart/2005/8/layout/orgChart1"/>
    <dgm:cxn modelId="{5930087B-31EC-4D76-A31D-5AF49AEBDDF7}" type="presOf" srcId="{9A2CA2FB-D423-49FB-BDEB-5375D0019EC4}" destId="{0BD99711-8369-4959-B973-3E330CA16755}" srcOrd="0" destOrd="0" presId="urn:microsoft.com/office/officeart/2005/8/layout/orgChart1"/>
    <dgm:cxn modelId="{08F1767B-E540-41E2-9136-EB3337F4097E}" type="presOf" srcId="{E0B337ED-2542-4D77-A98C-2252BEA2B9CD}" destId="{9AB265E0-4613-4821-805F-A7A5B81C6D83}" srcOrd="1" destOrd="0" presId="urn:microsoft.com/office/officeart/2005/8/layout/orgChart1"/>
    <dgm:cxn modelId="{FB42697E-D420-4F9D-82FA-194D3D5D1FC5}" type="presOf" srcId="{851CFC89-43D3-475A-ABB6-D270EBF3F529}" destId="{72B96357-6E44-47D7-BE34-518054577C9B}" srcOrd="0" destOrd="0" presId="urn:microsoft.com/office/officeart/2005/8/layout/orgChart1"/>
    <dgm:cxn modelId="{6B1D2B80-5AB0-4C06-A93C-7BE2A53093B7}" srcId="{7DFAB88D-F5B1-4085-8500-42EC160FA1F4}" destId="{2743936C-04A8-4E3D-8377-985CBA3D5CE2}" srcOrd="0" destOrd="0" parTransId="{C92F1C00-151E-47C9-8DDB-62A96C011806}" sibTransId="{78A58B32-C48D-4A2E-9C5E-AAB12F3D098F}"/>
    <dgm:cxn modelId="{5B8F9080-33F4-4A21-9338-B93841E37B8A}" type="presOf" srcId="{8547F882-8D5F-443C-8AF1-396366025A79}" destId="{84A8A545-1395-4A30-A0DC-3436FF08074F}" srcOrd="0" destOrd="0" presId="urn:microsoft.com/office/officeart/2005/8/layout/orgChart1"/>
    <dgm:cxn modelId="{C3746C82-4697-4775-97A6-6F50BF451C13}" type="presOf" srcId="{92429506-598E-4372-821D-A988F5BC8CF6}" destId="{EEBDD890-4938-45DC-9E20-16EA541DCC29}" srcOrd="0" destOrd="0" presId="urn:microsoft.com/office/officeart/2005/8/layout/orgChart1"/>
    <dgm:cxn modelId="{51917F8A-A14F-4578-808F-B17A62271B18}" type="presOf" srcId="{42F18436-766C-49DD-8B61-CAA2976D878A}" destId="{0006479D-5497-49EB-8266-F3CAB09D6083}" srcOrd="1" destOrd="0" presId="urn:microsoft.com/office/officeart/2005/8/layout/orgChart1"/>
    <dgm:cxn modelId="{7DD41E8B-0017-4AAE-A09F-F7923C310469}" type="presOf" srcId="{06D278DE-AAD0-46C8-9442-48E712498CDE}" destId="{CC2A98E0-B19F-4E50-9F38-0D0A04EAA5B7}" srcOrd="0" destOrd="0" presId="urn:microsoft.com/office/officeart/2005/8/layout/orgChart1"/>
    <dgm:cxn modelId="{2946D88C-10F1-4751-9A45-C4B982539C0B}" type="presOf" srcId="{11214960-58E7-4060-8347-183B40C2EB89}" destId="{91B00169-53E3-43F3-96BB-7462DB7EA44C}" srcOrd="1" destOrd="0" presId="urn:microsoft.com/office/officeart/2005/8/layout/orgChart1"/>
    <dgm:cxn modelId="{0200348D-38B1-47BA-804B-965C11F4FC2B}" type="presOf" srcId="{7CC07D62-8904-49BB-B550-8D2B5772623E}" destId="{244099F4-5033-4058-ADA4-9F7AE4E34606}" srcOrd="0" destOrd="0" presId="urn:microsoft.com/office/officeart/2005/8/layout/orgChart1"/>
    <dgm:cxn modelId="{582F358E-FCE9-4448-9777-8E3101120C89}" type="presOf" srcId="{31637FC1-3A6C-4189-B7C7-99A24D077C8D}" destId="{8A5CA4D5-6A07-4F36-8749-3BACCDDD1083}" srcOrd="0" destOrd="0" presId="urn:microsoft.com/office/officeart/2005/8/layout/orgChart1"/>
    <dgm:cxn modelId="{2C6C0D8F-CED7-43D8-AC43-C0B21DFB85B6}" srcId="{31644A7C-B627-4D4A-80BC-FE5CCF3155F6}" destId="{F0438328-8640-4EB7-B60D-B52670A39DBC}" srcOrd="1" destOrd="0" parTransId="{DAC607BA-0AB3-47E8-A550-B2EAA8AC3B88}" sibTransId="{F3625162-605D-4C85-A6B3-62ABE4870E69}"/>
    <dgm:cxn modelId="{09D88B91-3F80-40FD-86CD-90F701F76B19}" srcId="{5BAC4292-2AB1-469A-8C3F-2FF4DE364E9A}" destId="{31637FC1-3A6C-4189-B7C7-99A24D077C8D}" srcOrd="2" destOrd="0" parTransId="{68D2E052-01BF-406B-8EB1-2953755C5CF2}" sibTransId="{62A8511A-6D85-4881-A6D9-76E8CE1D756E}"/>
    <dgm:cxn modelId="{C1C40493-E344-4DF4-81F0-895C21E27353}" type="presOf" srcId="{5BAC4292-2AB1-469A-8C3F-2FF4DE364E9A}" destId="{5E1372F7-C7C5-4198-92BC-A38146B6FFA8}" srcOrd="0" destOrd="0" presId="urn:microsoft.com/office/officeart/2005/8/layout/orgChart1"/>
    <dgm:cxn modelId="{FC4F6096-5124-4881-AF25-C21B74BB9125}" type="presOf" srcId="{2743936C-04A8-4E3D-8377-985CBA3D5CE2}" destId="{EE222EA0-984A-4C6F-BCAC-6EB3A0272762}" srcOrd="1" destOrd="0" presId="urn:microsoft.com/office/officeart/2005/8/layout/orgChart1"/>
    <dgm:cxn modelId="{F36E8B99-2312-43EE-A306-F87F6D6A16DA}" srcId="{BB6C7DAF-1F07-4604-869B-3BA84E4B3329}" destId="{31644A7C-B627-4D4A-80BC-FE5CCF3155F6}" srcOrd="0" destOrd="0" parTransId="{494BC7DB-FE5D-48C1-8714-B7E00BD94766}" sibTransId="{70A58B8F-E499-4F84-9B9A-9098AB9B56FD}"/>
    <dgm:cxn modelId="{147FDD9C-56F2-40C9-A055-5C68AF5E5F65}" type="presOf" srcId="{BB9C8C9F-43A5-463A-9CE4-ADAEFEEEAECF}" destId="{08972A0C-B4EA-44DE-813A-A6AB09ADE547}" srcOrd="0" destOrd="0" presId="urn:microsoft.com/office/officeart/2005/8/layout/orgChart1"/>
    <dgm:cxn modelId="{A7C691A1-C2C6-4666-9604-1FDF05A16E8D}" type="presOf" srcId="{2743936C-04A8-4E3D-8377-985CBA3D5CE2}" destId="{3FA2C394-F253-4E00-B37E-08B82D651FE2}" srcOrd="0" destOrd="0" presId="urn:microsoft.com/office/officeart/2005/8/layout/orgChart1"/>
    <dgm:cxn modelId="{FB8608A6-AEBD-475A-8E54-30FC841E4039}" type="presOf" srcId="{F6CF1C44-3196-4692-976E-0A8BDD7783B1}" destId="{B686A608-9745-42D2-898E-259E0DFAC0D5}" srcOrd="0" destOrd="0" presId="urn:microsoft.com/office/officeart/2005/8/layout/orgChart1"/>
    <dgm:cxn modelId="{AD2FB2A6-FDAB-4F55-8BC5-7574B629DB0F}" type="presOf" srcId="{8B884FC0-5F37-4D16-8359-7656EC176391}" destId="{A2CAE4BC-CA00-43E3-851D-DC4B3AF4D7AA}" srcOrd="0" destOrd="0" presId="urn:microsoft.com/office/officeart/2005/8/layout/orgChart1"/>
    <dgm:cxn modelId="{8CB78AA8-DD7E-4AB7-9831-E504DFA8AE1A}" type="presOf" srcId="{47C1A878-7F9B-4F53-A79E-0BB904E27966}" destId="{4F7BFD98-CC97-4AC2-A0E5-47A1391F2F4C}" srcOrd="0" destOrd="0" presId="urn:microsoft.com/office/officeart/2005/8/layout/orgChart1"/>
    <dgm:cxn modelId="{FBDBEEA8-015F-4B0A-9901-065BC0695BF8}" type="presOf" srcId="{0C720EDB-F8EE-4BD6-95D8-5EB34AB72059}" destId="{E53C0ABD-79FF-48CB-8B14-8857DDA34FFF}" srcOrd="1" destOrd="0" presId="urn:microsoft.com/office/officeart/2005/8/layout/orgChart1"/>
    <dgm:cxn modelId="{61BB61A9-963B-4199-B7E5-9CD050E3A46B}" type="presOf" srcId="{83DA53CD-1B54-44B9-AE53-42DB9D09E469}" destId="{248D0B34-907A-4409-8C3E-3838EB0E9943}" srcOrd="1" destOrd="0" presId="urn:microsoft.com/office/officeart/2005/8/layout/orgChart1"/>
    <dgm:cxn modelId="{6C97F9A9-8982-4592-9326-2918B86A0AED}" type="presOf" srcId="{472D6AA6-E9C0-403E-BB9B-BBB759E2C9BE}" destId="{527A43E9-FF1D-434D-8C6D-F1B41D12CE0B}" srcOrd="0" destOrd="0" presId="urn:microsoft.com/office/officeart/2005/8/layout/orgChart1"/>
    <dgm:cxn modelId="{D78E6BAC-2CD8-4291-8197-69801F184E7C}" type="presOf" srcId="{FF3C8F99-C202-43C3-A1F9-74B0313A2B32}" destId="{B01ADF89-E27F-4A46-AD72-F7A1657E7D70}" srcOrd="0" destOrd="0" presId="urn:microsoft.com/office/officeart/2005/8/layout/orgChart1"/>
    <dgm:cxn modelId="{999554AC-6C47-480A-B8F7-985C2D37F245}" type="presOf" srcId="{340B169F-2631-43B0-87FB-F916621BA3E2}" destId="{86609CE2-6BB1-4ACF-919D-D89C5F28D389}" srcOrd="0" destOrd="0" presId="urn:microsoft.com/office/officeart/2005/8/layout/orgChart1"/>
    <dgm:cxn modelId="{487874AE-AF41-45B1-88A5-76B6411DD129}" type="presOf" srcId="{E0B337ED-2542-4D77-A98C-2252BEA2B9CD}" destId="{0D8A520F-8316-41FB-9BB0-D2C9D5680835}" srcOrd="0" destOrd="0" presId="urn:microsoft.com/office/officeart/2005/8/layout/orgChart1"/>
    <dgm:cxn modelId="{5E8793AF-B820-4679-AB82-243AE8B9158F}" type="presOf" srcId="{B27DB548-01BE-4F85-B602-F99E36C51449}" destId="{7E2E9781-12F0-4B41-BB3A-9D0209B01FA9}" srcOrd="0" destOrd="0" presId="urn:microsoft.com/office/officeart/2005/8/layout/orgChart1"/>
    <dgm:cxn modelId="{1577D5B0-BF2A-49BF-AE98-F5F82DA96E9B}" type="presOf" srcId="{D9736100-1DD1-4BF7-BF2D-E532CB8D9E2A}" destId="{1CCDF68E-267C-49B7-8216-50BB4DA7EAD6}" srcOrd="0" destOrd="0" presId="urn:microsoft.com/office/officeart/2005/8/layout/orgChart1"/>
    <dgm:cxn modelId="{FF2342B2-0475-45E2-B1AE-5EC36BB3FC8D}" type="presOf" srcId="{8547F882-8D5F-443C-8AF1-396366025A79}" destId="{C8542CCD-B2D2-45CB-8DE7-20301AD25C22}" srcOrd="1" destOrd="0" presId="urn:microsoft.com/office/officeart/2005/8/layout/orgChart1"/>
    <dgm:cxn modelId="{CD1A81B5-3CA6-47A1-9857-6470D0E32D63}" srcId="{2C4A3753-C572-4CE8-BB57-2C63EAB820C0}" destId="{FAECD488-41AD-429F-9248-3B5A72227EBF}" srcOrd="0" destOrd="0" parTransId="{23A691AE-C049-4909-A2D9-0BD0813DAF7D}" sibTransId="{A556D1C0-06C7-404D-9D45-EBDCCD45D8AB}"/>
    <dgm:cxn modelId="{76F6CCB5-E2F5-4735-9E59-CAF75FEB3EEB}" type="presOf" srcId="{55250D2C-2F93-46EB-BEAA-3EEC580078AE}" destId="{48FDEC71-E2A5-4AA6-BBDD-3CB9FF72514E}" srcOrd="1" destOrd="0" presId="urn:microsoft.com/office/officeart/2005/8/layout/orgChart1"/>
    <dgm:cxn modelId="{C519F7B6-5AF9-4802-B924-A0F3FAF390DA}" srcId="{5FB713B6-1641-4102-9AFD-DA34BCE97C2D}" destId="{5DC6BF41-A26A-4F36-9FC4-817DEF378020}" srcOrd="1" destOrd="0" parTransId="{4832077E-9B2E-48DC-BA1A-CA9C263C0456}" sibTransId="{9BD17828-F6C0-4C0F-A1E8-707C55A045ED}"/>
    <dgm:cxn modelId="{5EDA8AB7-8157-44FB-948C-2FD5D356CA6F}" type="presOf" srcId="{0EC539B8-4DE9-4E95-961A-41E263D9DB63}" destId="{2D6DEBA7-5E34-48D5-B90E-3A309635B670}" srcOrd="0" destOrd="0" presId="urn:microsoft.com/office/officeart/2005/8/layout/orgChart1"/>
    <dgm:cxn modelId="{764D00BD-25A9-4B1E-9DE7-E9A5D9E0A720}" type="presOf" srcId="{5FB713B6-1641-4102-9AFD-DA34BCE97C2D}" destId="{75FD4BF6-7D37-470E-84FD-8DFA85D5A506}" srcOrd="1" destOrd="0" presId="urn:microsoft.com/office/officeart/2005/8/layout/orgChart1"/>
    <dgm:cxn modelId="{22E175BD-93F1-40F4-876B-1FC33EAD397B}" type="presOf" srcId="{8B087CFF-C730-43FF-BE30-506CCA923674}" destId="{9585750B-72EB-43AE-B05F-462F78FA2637}" srcOrd="0" destOrd="0" presId="urn:microsoft.com/office/officeart/2005/8/layout/orgChart1"/>
    <dgm:cxn modelId="{BECA7BBD-B361-4B97-A863-BAF93778378C}" type="presOf" srcId="{872ED829-C5F1-4FFF-BF08-47C2D2EB3468}" destId="{B4233968-8F4C-4478-A1F4-BB98377D5E54}" srcOrd="1" destOrd="0" presId="urn:microsoft.com/office/officeart/2005/8/layout/orgChart1"/>
    <dgm:cxn modelId="{1EACE0BF-60E5-40B8-911B-882791354DBC}" type="presOf" srcId="{2C4A3753-C572-4CE8-BB57-2C63EAB820C0}" destId="{1DFB977B-B027-4FF4-8EA2-BC3BB8DEE84F}" srcOrd="0" destOrd="0" presId="urn:microsoft.com/office/officeart/2005/8/layout/orgChart1"/>
    <dgm:cxn modelId="{ED95C3C0-6E40-4BD3-AA4C-A75195E442F4}" type="presOf" srcId="{F8C24C7E-500C-4C0F-8579-1B45355F2C95}" destId="{3ED5DB83-77DB-45A8-B9D5-EF5F7E4F475E}" srcOrd="1" destOrd="0" presId="urn:microsoft.com/office/officeart/2005/8/layout/orgChart1"/>
    <dgm:cxn modelId="{6EBC6DC1-1672-4493-9DD5-8971F2A1825C}" type="presOf" srcId="{CEADC0AE-C7DC-4CD0-A3A9-ADBF322EAC35}" destId="{ABE9FC8E-C5CC-41B2-BE4F-2B7F8719E143}" srcOrd="0" destOrd="0" presId="urn:microsoft.com/office/officeart/2005/8/layout/orgChart1"/>
    <dgm:cxn modelId="{84E78FC1-2BC4-4A48-BBC4-8FE8C6E9D2C4}" type="presOf" srcId="{06D278DE-AAD0-46C8-9442-48E712498CDE}" destId="{95BC2B30-0DB9-4154-83AD-AF1A59C5C5FA}" srcOrd="1" destOrd="0" presId="urn:microsoft.com/office/officeart/2005/8/layout/orgChart1"/>
    <dgm:cxn modelId="{C057E2C4-2F16-4905-96C2-751F4BC7DB66}" type="presOf" srcId="{FAECD488-41AD-429F-9248-3B5A72227EBF}" destId="{59ED04D6-0A76-4AB5-8D90-AE44EF8BAAF5}" srcOrd="0" destOrd="0" presId="urn:microsoft.com/office/officeart/2005/8/layout/orgChart1"/>
    <dgm:cxn modelId="{0F574BC8-6FC1-4B2D-93A9-7CC62E9C4E86}" srcId="{5BAC4292-2AB1-469A-8C3F-2FF4DE364E9A}" destId="{E0B337ED-2542-4D77-A98C-2252BEA2B9CD}" srcOrd="0" destOrd="0" parTransId="{FE5A7D2E-8534-4869-87E9-794709C30DC4}" sibTransId="{E6598EFA-AC94-4761-8D55-F7FF6D57F32F}"/>
    <dgm:cxn modelId="{F398B6C9-4D1A-4362-AEA7-D0BDE67F20CE}" type="presOf" srcId="{1926CDF7-60C1-4BDC-A432-E4A0F074AD46}" destId="{85B67796-20C2-48E2-ABA0-248EF833B0EA}" srcOrd="0" destOrd="0" presId="urn:microsoft.com/office/officeart/2005/8/layout/orgChart1"/>
    <dgm:cxn modelId="{D85B94CA-BF6F-4612-8338-B6CC64BB7011}" type="presOf" srcId="{23A691AE-C049-4909-A2D9-0BD0813DAF7D}" destId="{45B60002-5649-4FF4-A3A2-5ECA1A7FFDEF}" srcOrd="0" destOrd="0" presId="urn:microsoft.com/office/officeart/2005/8/layout/orgChart1"/>
    <dgm:cxn modelId="{1F66F2CD-844A-4D07-BEE1-E3DE9C12D9D5}" type="presOf" srcId="{44BF5166-3933-4340-A2AA-5DB84DF2C764}" destId="{EA1F9752-DC90-4557-B1A6-E8C8E77A5730}" srcOrd="0" destOrd="0" presId="urn:microsoft.com/office/officeart/2005/8/layout/orgChart1"/>
    <dgm:cxn modelId="{EFD185CE-8182-4213-80B3-A89C01A81F4E}" type="presOf" srcId="{325A150E-53B9-4418-9204-C37793B7307B}" destId="{320F22F4-3F89-49AB-ABDA-EDD29D2E73C4}" srcOrd="0" destOrd="0" presId="urn:microsoft.com/office/officeart/2005/8/layout/orgChart1"/>
    <dgm:cxn modelId="{CF4DB3CE-FD16-4872-828C-0472E4BFEFDD}" srcId="{2C4A3753-C572-4CE8-BB57-2C63EAB820C0}" destId="{DDC0469C-3E2B-4DFA-9455-3F7E8F18B4C9}" srcOrd="1" destOrd="0" parTransId="{2539C533-33F5-4425-92A9-0FA868B35325}" sibTransId="{3F7267A8-E5DE-4C0C-8A11-E1486FE62A13}"/>
    <dgm:cxn modelId="{006ABCCE-33F7-4AE6-A037-0595148715C0}" srcId="{E0A93414-B2CA-419C-B6E4-2B8E436C5EFC}" destId="{7CC07D62-8904-49BB-B550-8D2B5772623E}" srcOrd="1" destOrd="0" parTransId="{6A416DE3-0B8C-45AF-B5CA-3B64F8A34E0D}" sibTransId="{8735FF67-612D-4A7F-B6E6-5320EAE036F9}"/>
    <dgm:cxn modelId="{833136CF-BDA1-49AB-8A4C-46E8FFCBECE8}" type="presOf" srcId="{4E114FCC-A79E-40B4-9F1A-076089979079}" destId="{FA0439AF-E709-473A-BA72-B760D1D3D893}" srcOrd="0" destOrd="0" presId="urn:microsoft.com/office/officeart/2005/8/layout/orgChart1"/>
    <dgm:cxn modelId="{C54AF6D0-1CE7-417D-A47B-E48779DB248D}" type="presOf" srcId="{F68BED2C-F2C3-4DCA-996C-F3F5895E38DF}" destId="{A849E156-35A2-4BDF-A39E-EE7FC423C0BF}" srcOrd="0" destOrd="0" presId="urn:microsoft.com/office/officeart/2005/8/layout/orgChart1"/>
    <dgm:cxn modelId="{4F1F77D4-A29A-4B2B-85F0-6865B468F343}" type="presOf" srcId="{43CB3A21-01FD-4CE5-8329-28B3CC1DE747}" destId="{1001E840-51E3-4BEA-A899-48969FD57EAD}" srcOrd="0" destOrd="0" presId="urn:microsoft.com/office/officeart/2005/8/layout/orgChart1"/>
    <dgm:cxn modelId="{FAF64FD6-4FE2-43CD-A914-F438D0CB048B}" srcId="{325A150E-53B9-4418-9204-C37793B7307B}" destId="{8547F882-8D5F-443C-8AF1-396366025A79}" srcOrd="0" destOrd="0" parTransId="{5DF2B357-3438-49D1-A871-5CC543B0EB9E}" sibTransId="{A80C2260-3C84-45BF-90C9-9E21AD9FE90F}"/>
    <dgm:cxn modelId="{8E0C23D8-F555-4A6A-B22A-BF92B177EB6D}" type="presOf" srcId="{5DC6BF41-A26A-4F36-9FC4-817DEF378020}" destId="{E5488C2B-B8A8-4B73-9DDA-0074DAAB2F47}" srcOrd="1" destOrd="0" presId="urn:microsoft.com/office/officeart/2005/8/layout/orgChart1"/>
    <dgm:cxn modelId="{531B65D8-E197-4BA9-98AD-92C05C8CDAA9}" type="presOf" srcId="{42F18436-766C-49DD-8B61-CAA2976D878A}" destId="{CB5127E2-F86A-44B3-9CBE-297EFB24B5FD}" srcOrd="0" destOrd="0" presId="urn:microsoft.com/office/officeart/2005/8/layout/orgChart1"/>
    <dgm:cxn modelId="{DFE784D8-9FF3-44AA-811A-EEFE3BEA8B29}" type="presOf" srcId="{5E33DD94-F73B-4309-BEF7-96BB7F655C4C}" destId="{6A5D50C4-1D35-493B-B1E5-786647F81160}" srcOrd="0" destOrd="0" presId="urn:microsoft.com/office/officeart/2005/8/layout/orgChart1"/>
    <dgm:cxn modelId="{DF20D3D8-9BBC-442E-BACF-CECC631F5887}" type="presOf" srcId="{2539C533-33F5-4425-92A9-0FA868B35325}" destId="{768A4619-B71F-48C2-AF48-79EB3785BF8A}" srcOrd="0" destOrd="0" presId="urn:microsoft.com/office/officeart/2005/8/layout/orgChart1"/>
    <dgm:cxn modelId="{FC4192D9-204B-4C54-A9D7-6CF2F62EE631}" type="presOf" srcId="{595FD764-0F97-4F33-9796-BA2E3EF82A6F}" destId="{83ACE695-1844-440D-8553-84CE4478754F}" srcOrd="0" destOrd="0" presId="urn:microsoft.com/office/officeart/2005/8/layout/orgChart1"/>
    <dgm:cxn modelId="{D6351FDA-A5EB-42F5-B387-C25AEC6122DF}" type="presOf" srcId="{BC82CF2A-2D50-4F8F-A6BA-49A00DFE5017}" destId="{2D145CB1-FEA8-4FF9-8A68-78A374182C73}" srcOrd="1" destOrd="0" presId="urn:microsoft.com/office/officeart/2005/8/layout/orgChart1"/>
    <dgm:cxn modelId="{812052DC-BF2D-49BB-A1B6-F7C9148A08A5}" type="presOf" srcId="{2C4A3753-C572-4CE8-BB57-2C63EAB820C0}" destId="{E7D6BE79-3C3A-4462-9DE7-C6FE57F0B684}" srcOrd="1" destOrd="0" presId="urn:microsoft.com/office/officeart/2005/8/layout/orgChart1"/>
    <dgm:cxn modelId="{80A479E0-8136-45A1-B1F8-3B82A21077F0}" type="presOf" srcId="{F0438328-8640-4EB7-B60D-B52670A39DBC}" destId="{D2C64458-5616-4994-81AF-765295A36A73}" srcOrd="1" destOrd="0" presId="urn:microsoft.com/office/officeart/2005/8/layout/orgChart1"/>
    <dgm:cxn modelId="{8F81D4E0-0BA5-4F38-A474-D11AD5615224}" type="presOf" srcId="{3B27687D-B636-4A0B-8F19-A6A1BA272B4D}" destId="{F14F6360-725A-4108-BCA2-6F2B76AA0476}" srcOrd="0" destOrd="0" presId="urn:microsoft.com/office/officeart/2005/8/layout/orgChart1"/>
    <dgm:cxn modelId="{2538DCE3-20DA-4235-AC87-A438DAA50805}" type="presOf" srcId="{5BAC4292-2AB1-469A-8C3F-2FF4DE364E9A}" destId="{F1E86C0C-6E18-416B-8E45-C53D3365DC0D}" srcOrd="1" destOrd="0" presId="urn:microsoft.com/office/officeart/2005/8/layout/orgChart1"/>
    <dgm:cxn modelId="{2EFF4FE5-067F-4449-8661-703D34E640FB}" type="presOf" srcId="{FE5A7D2E-8534-4869-87E9-794709C30DC4}" destId="{156A3659-6349-46BE-A159-F5F64D2D2420}" srcOrd="0" destOrd="0" presId="urn:microsoft.com/office/officeart/2005/8/layout/orgChart1"/>
    <dgm:cxn modelId="{05060AE6-C655-4F79-9D42-DFE744D7BBC3}" type="presOf" srcId="{83DA53CD-1B54-44B9-AE53-42DB9D09E469}" destId="{3E508417-F326-4A05-B852-6D289E83A75B}" srcOrd="0" destOrd="0" presId="urn:microsoft.com/office/officeart/2005/8/layout/orgChart1"/>
    <dgm:cxn modelId="{DC9121E7-9442-42BF-95B1-C6D290A6D296}" type="presOf" srcId="{9A2CA2FB-D423-49FB-BDEB-5375D0019EC4}" destId="{E12D9F5B-9496-4ED5-9BCB-8433BFDA97C0}" srcOrd="1" destOrd="0" presId="urn:microsoft.com/office/officeart/2005/8/layout/orgChart1"/>
    <dgm:cxn modelId="{535FFCE9-E9B6-4F79-A172-E96E98C97BB8}" type="presOf" srcId="{68D2E052-01BF-406B-8EB1-2953755C5CF2}" destId="{916A8988-42C1-4D53-BC02-FA78EC748B32}" srcOrd="0" destOrd="0" presId="urn:microsoft.com/office/officeart/2005/8/layout/orgChart1"/>
    <dgm:cxn modelId="{2164DAEB-F882-4E7D-87D6-96480002553F}" srcId="{5FB713B6-1641-4102-9AFD-DA34BCE97C2D}" destId="{1926CDF7-60C1-4BDC-A432-E4A0F074AD46}" srcOrd="2" destOrd="0" parTransId="{340B169F-2631-43B0-87FB-F916621BA3E2}" sibTransId="{CA134C69-99FD-4E11-8B57-7A939BAF83DD}"/>
    <dgm:cxn modelId="{30B2FEED-D2B9-449F-8CA0-9C21A9609755}" type="presOf" srcId="{7DFAB88D-F5B1-4085-8500-42EC160FA1F4}" destId="{750D8EB6-DEB5-4198-A942-084335EA8F5A}" srcOrd="0" destOrd="0" presId="urn:microsoft.com/office/officeart/2005/8/layout/orgChart1"/>
    <dgm:cxn modelId="{C2D7FCEE-620C-4D47-B4C0-5913DD399F23}" type="presOf" srcId="{325A150E-53B9-4418-9204-C37793B7307B}" destId="{9F58D8B7-0D5B-446B-B793-D44AE60E350A}" srcOrd="1" destOrd="0" presId="urn:microsoft.com/office/officeart/2005/8/layout/orgChart1"/>
    <dgm:cxn modelId="{A3019DEF-925B-4164-8776-3F6EA48D6A01}" type="presOf" srcId="{31644A7C-B627-4D4A-80BC-FE5CCF3155F6}" destId="{2F1C3EEE-64BD-4F20-8090-CF0B7F9F1584}" srcOrd="0" destOrd="0" presId="urn:microsoft.com/office/officeart/2005/8/layout/orgChart1"/>
    <dgm:cxn modelId="{83F6F0EF-8EE2-46DF-8D37-588CD1A81187}" srcId="{E0A93414-B2CA-419C-B6E4-2B8E436C5EFC}" destId="{83DA53CD-1B54-44B9-AE53-42DB9D09E469}" srcOrd="2" destOrd="0" parTransId="{41A0BCF0-43BC-4D05-8A6B-36755EC88D1C}" sibTransId="{BA386234-ADBD-4F0C-B681-BEF538D1EBA5}"/>
    <dgm:cxn modelId="{F44322F4-5FF9-4D9A-ADF2-2B2C6DA41BFD}" type="presOf" srcId="{CEADC0AE-C7DC-4CD0-A3A9-ADBF322EAC35}" destId="{6B237302-878E-45C0-B7C8-9B63C322B02A}" srcOrd="1" destOrd="0" presId="urn:microsoft.com/office/officeart/2005/8/layout/orgChart1"/>
    <dgm:cxn modelId="{4B0DEDF5-E3D8-4A99-A05D-222891839287}" type="presOf" srcId="{31637FC1-3A6C-4189-B7C7-99A24D077C8D}" destId="{27233FBF-ADE0-4428-A227-3522143D3C71}" srcOrd="1" destOrd="0" presId="urn:microsoft.com/office/officeart/2005/8/layout/orgChart1"/>
    <dgm:cxn modelId="{9665F8F5-1736-4F98-BFF2-D40DD137863A}" type="presOf" srcId="{5DC6BF41-A26A-4F36-9FC4-817DEF378020}" destId="{6F253A1F-C953-4291-A8BD-DA1B065EC8C7}" srcOrd="0" destOrd="0" presId="urn:microsoft.com/office/officeart/2005/8/layout/orgChart1"/>
    <dgm:cxn modelId="{772D9FF9-5476-40E9-83F2-D4B33D7CE19A}" type="presOf" srcId="{6A567E0B-0DEF-4667-960A-31E4B099BD7B}" destId="{19378EDB-19B8-4D4A-9935-3D519D11B454}" srcOrd="0" destOrd="0" presId="urn:microsoft.com/office/officeart/2005/8/layout/orgChart1"/>
    <dgm:cxn modelId="{76B324FE-BADC-4C55-B856-6368E07676D8}" type="presOf" srcId="{FAECD488-41AD-429F-9248-3B5A72227EBF}" destId="{E99B965C-5BAA-414E-B71E-047A3A122894}" srcOrd="1" destOrd="0" presId="urn:microsoft.com/office/officeart/2005/8/layout/orgChart1"/>
    <dgm:cxn modelId="{0D2586FE-044A-43B5-A325-60923D61C524}" type="presOf" srcId="{7640487F-AED2-4029-88E3-7B009F67EF48}" destId="{3FBE3508-CA19-410E-A605-CFEDEDDE8E4D}" srcOrd="1" destOrd="0" presId="urn:microsoft.com/office/officeart/2005/8/layout/orgChart1"/>
    <dgm:cxn modelId="{46ADD3FF-B8CF-44A8-B274-90F22D046EB8}" type="presOf" srcId="{BA4B5CFD-1867-40F8-837A-461883D8060A}" destId="{C99F0041-F1E7-4243-A26B-08AA5D859F12}" srcOrd="0" destOrd="0" presId="urn:microsoft.com/office/officeart/2005/8/layout/orgChart1"/>
    <dgm:cxn modelId="{56E06D40-6390-4F13-89B3-AABD7295DEC7}" type="presParOf" srcId="{2A9B0EC4-5CB8-4CFD-8CF5-9B4156118BA0}" destId="{A3ED6FA1-78B7-417A-84E7-71A5625AD852}" srcOrd="0" destOrd="0" presId="urn:microsoft.com/office/officeart/2005/8/layout/orgChart1"/>
    <dgm:cxn modelId="{5D54DF99-2997-43F9-ABC9-FD3A886E1B49}" type="presParOf" srcId="{A3ED6FA1-78B7-417A-84E7-71A5625AD852}" destId="{CAE57650-8C96-4B1F-B259-AD8ADEA2A643}" srcOrd="0" destOrd="0" presId="urn:microsoft.com/office/officeart/2005/8/layout/orgChart1"/>
    <dgm:cxn modelId="{E7ADF67C-3E7F-4BDC-92A4-7669B853B0AB}" type="presParOf" srcId="{CAE57650-8C96-4B1F-B259-AD8ADEA2A643}" destId="{EB824B54-157D-401F-812D-4124932A9F70}" srcOrd="0" destOrd="0" presId="urn:microsoft.com/office/officeart/2005/8/layout/orgChart1"/>
    <dgm:cxn modelId="{326D4283-51F9-4B71-9879-1CEFAE7D69C6}" type="presParOf" srcId="{CAE57650-8C96-4B1F-B259-AD8ADEA2A643}" destId="{75FD4BF6-7D37-470E-84FD-8DFA85D5A506}" srcOrd="1" destOrd="0" presId="urn:microsoft.com/office/officeart/2005/8/layout/orgChart1"/>
    <dgm:cxn modelId="{60ED7700-7144-4C57-BB33-4D2951A4F7DE}" type="presParOf" srcId="{A3ED6FA1-78B7-417A-84E7-71A5625AD852}" destId="{C0E92AD8-427B-40FB-97FF-4A5A94ECE396}" srcOrd="1" destOrd="0" presId="urn:microsoft.com/office/officeart/2005/8/layout/orgChart1"/>
    <dgm:cxn modelId="{AC2A1BFC-8C5D-481F-9336-AE311FE062B4}" type="presParOf" srcId="{C0E92AD8-427B-40FB-97FF-4A5A94ECE396}" destId="{9585750B-72EB-43AE-B05F-462F78FA2637}" srcOrd="0" destOrd="0" presId="urn:microsoft.com/office/officeart/2005/8/layout/orgChart1"/>
    <dgm:cxn modelId="{70711E0C-21D6-4B98-889A-F85E74D693DD}" type="presParOf" srcId="{C0E92AD8-427B-40FB-97FF-4A5A94ECE396}" destId="{D63E29E9-DDC8-4A19-8165-6FEE7A9AB186}" srcOrd="1" destOrd="0" presId="urn:microsoft.com/office/officeart/2005/8/layout/orgChart1"/>
    <dgm:cxn modelId="{F57885DA-649C-4197-81A0-1F7A28AA3D2C}" type="presParOf" srcId="{D63E29E9-DDC8-4A19-8165-6FEE7A9AB186}" destId="{098A5670-80A0-46DC-8C8D-FD3006188AF9}" srcOrd="0" destOrd="0" presId="urn:microsoft.com/office/officeart/2005/8/layout/orgChart1"/>
    <dgm:cxn modelId="{CA33B5DB-FC59-49C1-83B2-43331876C510}" type="presParOf" srcId="{098A5670-80A0-46DC-8C8D-FD3006188AF9}" destId="{E5FE4DAB-D49C-480C-B9C8-00502F673DD5}" srcOrd="0" destOrd="0" presId="urn:microsoft.com/office/officeart/2005/8/layout/orgChart1"/>
    <dgm:cxn modelId="{3F3ABF2C-9F76-49AD-B3D8-01E146D537F9}" type="presParOf" srcId="{098A5670-80A0-46DC-8C8D-FD3006188AF9}" destId="{0714A7ED-24CF-453D-888C-C32BEA2A3D9C}" srcOrd="1" destOrd="0" presId="urn:microsoft.com/office/officeart/2005/8/layout/orgChart1"/>
    <dgm:cxn modelId="{E741AF99-7256-478E-87FA-518CD6848603}" type="presParOf" srcId="{D63E29E9-DDC8-4A19-8165-6FEE7A9AB186}" destId="{2A923175-A350-44CD-B89E-9D5956F5BB99}" srcOrd="1" destOrd="0" presId="urn:microsoft.com/office/officeart/2005/8/layout/orgChart1"/>
    <dgm:cxn modelId="{3A86C93E-C6A7-4276-A6D2-07E37E890ADC}" type="presParOf" srcId="{2A923175-A350-44CD-B89E-9D5956F5BB99}" destId="{F18A6250-5EDA-441E-A7B0-1FF3495B3111}" srcOrd="0" destOrd="0" presId="urn:microsoft.com/office/officeart/2005/8/layout/orgChart1"/>
    <dgm:cxn modelId="{CD23BBAA-51E0-45CF-9992-C02F6F71F877}" type="presParOf" srcId="{2A923175-A350-44CD-B89E-9D5956F5BB99}" destId="{9F02B1C6-1F4E-4DC8-8BF6-F6D9451698AA}" srcOrd="1" destOrd="0" presId="urn:microsoft.com/office/officeart/2005/8/layout/orgChart1"/>
    <dgm:cxn modelId="{3E921953-7D53-4D57-B10E-1B650F8CB4F3}" type="presParOf" srcId="{9F02B1C6-1F4E-4DC8-8BF6-F6D9451698AA}" destId="{C0ACCE41-AE78-4F4D-A8B2-DF14196DA5E9}" srcOrd="0" destOrd="0" presId="urn:microsoft.com/office/officeart/2005/8/layout/orgChart1"/>
    <dgm:cxn modelId="{4DAADB1F-3A1A-4943-9069-0E7F499F0B63}" type="presParOf" srcId="{C0ACCE41-AE78-4F4D-A8B2-DF14196DA5E9}" destId="{2F1C3EEE-64BD-4F20-8090-CF0B7F9F1584}" srcOrd="0" destOrd="0" presId="urn:microsoft.com/office/officeart/2005/8/layout/orgChart1"/>
    <dgm:cxn modelId="{E2441600-646F-4DB3-82E0-1137FC17E293}" type="presParOf" srcId="{C0ACCE41-AE78-4F4D-A8B2-DF14196DA5E9}" destId="{C35692DB-5D64-4B93-835C-21EB7D76B7B6}" srcOrd="1" destOrd="0" presId="urn:microsoft.com/office/officeart/2005/8/layout/orgChart1"/>
    <dgm:cxn modelId="{AAD2BE0A-0A39-4826-AB6C-5F464BAC144F}" type="presParOf" srcId="{9F02B1C6-1F4E-4DC8-8BF6-F6D9451698AA}" destId="{A012CB14-A6D9-4BD2-9945-CFC8FB75C243}" srcOrd="1" destOrd="0" presId="urn:microsoft.com/office/officeart/2005/8/layout/orgChart1"/>
    <dgm:cxn modelId="{F2B19652-830B-49AA-B05E-2EC43E0F0FCF}" type="presParOf" srcId="{A012CB14-A6D9-4BD2-9945-CFC8FB75C243}" destId="{527A43E9-FF1D-434D-8C6D-F1B41D12CE0B}" srcOrd="0" destOrd="0" presId="urn:microsoft.com/office/officeart/2005/8/layout/orgChart1"/>
    <dgm:cxn modelId="{09DF054C-35C4-4B1E-980A-A28FE6EEB930}" type="presParOf" srcId="{A012CB14-A6D9-4BD2-9945-CFC8FB75C243}" destId="{C9D147A1-A94E-406E-8197-8A99F92146AE}" srcOrd="1" destOrd="0" presId="urn:microsoft.com/office/officeart/2005/8/layout/orgChart1"/>
    <dgm:cxn modelId="{12ECA7BF-7C94-4ACC-95E5-7F2C6BF9730C}" type="presParOf" srcId="{C9D147A1-A94E-406E-8197-8A99F92146AE}" destId="{D7D4237A-D744-4770-88F8-B534D5CC354A}" srcOrd="0" destOrd="0" presId="urn:microsoft.com/office/officeart/2005/8/layout/orgChart1"/>
    <dgm:cxn modelId="{C1538E13-A4D7-4D6A-9488-D9188FE182BE}" type="presParOf" srcId="{D7D4237A-D744-4770-88F8-B534D5CC354A}" destId="{E8ABB021-BD0D-414F-A238-8AF79542258A}" srcOrd="0" destOrd="0" presId="urn:microsoft.com/office/officeart/2005/8/layout/orgChart1"/>
    <dgm:cxn modelId="{F9DCA952-E567-494A-A50D-FD7751E8EB33}" type="presParOf" srcId="{D7D4237A-D744-4770-88F8-B534D5CC354A}" destId="{E53C0ABD-79FF-48CB-8B14-8857DDA34FFF}" srcOrd="1" destOrd="0" presId="urn:microsoft.com/office/officeart/2005/8/layout/orgChart1"/>
    <dgm:cxn modelId="{59A1EE0F-0F88-46E7-A15C-5A6754915D3F}" type="presParOf" srcId="{C9D147A1-A94E-406E-8197-8A99F92146AE}" destId="{DD56DCE9-0792-4E56-85B2-09A67FE2DD65}" srcOrd="1" destOrd="0" presId="urn:microsoft.com/office/officeart/2005/8/layout/orgChart1"/>
    <dgm:cxn modelId="{4678ECB9-9DB6-4000-932B-095514CF9776}" type="presParOf" srcId="{C9D147A1-A94E-406E-8197-8A99F92146AE}" destId="{03AC10C1-521F-4476-9BDD-C619236255D8}" srcOrd="2" destOrd="0" presId="urn:microsoft.com/office/officeart/2005/8/layout/orgChart1"/>
    <dgm:cxn modelId="{03BFF6C2-02BC-4292-B115-872C1AEA9940}" type="presParOf" srcId="{A012CB14-A6D9-4BD2-9945-CFC8FB75C243}" destId="{86539896-8228-4F4E-9CF0-8B437541B6B3}" srcOrd="2" destOrd="0" presId="urn:microsoft.com/office/officeart/2005/8/layout/orgChart1"/>
    <dgm:cxn modelId="{3B7B5C34-33E6-4A3C-809B-8396B46235E1}" type="presParOf" srcId="{A012CB14-A6D9-4BD2-9945-CFC8FB75C243}" destId="{9072255B-2123-440F-B0C2-7F57FB761C46}" srcOrd="3" destOrd="0" presId="urn:microsoft.com/office/officeart/2005/8/layout/orgChart1"/>
    <dgm:cxn modelId="{882A375B-B91C-4335-8146-68DA48C4EF6F}" type="presParOf" srcId="{9072255B-2123-440F-B0C2-7F57FB761C46}" destId="{2A33C38A-5E07-437B-9D4D-C8C1895EC87B}" srcOrd="0" destOrd="0" presId="urn:microsoft.com/office/officeart/2005/8/layout/orgChart1"/>
    <dgm:cxn modelId="{16798FAB-B802-440F-A0D9-F467E84D280E}" type="presParOf" srcId="{2A33C38A-5E07-437B-9D4D-C8C1895EC87B}" destId="{2D8D8518-690C-4236-B30F-9D4735585CAC}" srcOrd="0" destOrd="0" presId="urn:microsoft.com/office/officeart/2005/8/layout/orgChart1"/>
    <dgm:cxn modelId="{4C707912-41FB-414F-ADBC-5A24990D7393}" type="presParOf" srcId="{2A33C38A-5E07-437B-9D4D-C8C1895EC87B}" destId="{D2C64458-5616-4994-81AF-765295A36A73}" srcOrd="1" destOrd="0" presId="urn:microsoft.com/office/officeart/2005/8/layout/orgChart1"/>
    <dgm:cxn modelId="{3E6E357D-7577-45C3-9958-767DD4F84F61}" type="presParOf" srcId="{9072255B-2123-440F-B0C2-7F57FB761C46}" destId="{9B14D57E-7C36-467C-9CAA-D576AA7120DA}" srcOrd="1" destOrd="0" presId="urn:microsoft.com/office/officeart/2005/8/layout/orgChart1"/>
    <dgm:cxn modelId="{3C17F93D-1B47-4137-AED2-577266CCDC7C}" type="presParOf" srcId="{9072255B-2123-440F-B0C2-7F57FB761C46}" destId="{95D5D220-21CE-42F6-A311-CEAE8DF25E33}" srcOrd="2" destOrd="0" presId="urn:microsoft.com/office/officeart/2005/8/layout/orgChart1"/>
    <dgm:cxn modelId="{262C4AA7-4DE0-44D5-845A-C93F2DDF535B}" type="presParOf" srcId="{A012CB14-A6D9-4BD2-9945-CFC8FB75C243}" destId="{F248159D-044F-4C28-9E06-ABBF2857F3F8}" srcOrd="4" destOrd="0" presId="urn:microsoft.com/office/officeart/2005/8/layout/orgChart1"/>
    <dgm:cxn modelId="{8FBD9A03-B147-461D-A672-F7DA247AB15E}" type="presParOf" srcId="{A012CB14-A6D9-4BD2-9945-CFC8FB75C243}" destId="{4227F961-27C0-4701-9B37-F2452D21B400}" srcOrd="5" destOrd="0" presId="urn:microsoft.com/office/officeart/2005/8/layout/orgChart1"/>
    <dgm:cxn modelId="{69F92E09-F49A-462B-82FD-E7B46AB21E48}" type="presParOf" srcId="{4227F961-27C0-4701-9B37-F2452D21B400}" destId="{7C61472D-9AF1-4F04-88D7-BE33B33CEA37}" srcOrd="0" destOrd="0" presId="urn:microsoft.com/office/officeart/2005/8/layout/orgChart1"/>
    <dgm:cxn modelId="{E31DB092-D30B-4A5F-A4AF-94677712BC26}" type="presParOf" srcId="{7C61472D-9AF1-4F04-88D7-BE33B33CEA37}" destId="{D2EDEA3E-B423-47D6-9AF0-E6E3121B050C}" srcOrd="0" destOrd="0" presId="urn:microsoft.com/office/officeart/2005/8/layout/orgChart1"/>
    <dgm:cxn modelId="{5D5FA21C-F259-43F4-AEDB-825B66D6F00D}" type="presParOf" srcId="{7C61472D-9AF1-4F04-88D7-BE33B33CEA37}" destId="{81BFD527-91E8-46B2-96D8-D1F1B2382DC7}" srcOrd="1" destOrd="0" presId="urn:microsoft.com/office/officeart/2005/8/layout/orgChart1"/>
    <dgm:cxn modelId="{1354DAA7-12CC-4EA4-8AF8-E407A8CFF807}" type="presParOf" srcId="{4227F961-27C0-4701-9B37-F2452D21B400}" destId="{A74E995F-9AE2-4DD2-B2E9-41033774F35D}" srcOrd="1" destOrd="0" presId="urn:microsoft.com/office/officeart/2005/8/layout/orgChart1"/>
    <dgm:cxn modelId="{B83D3724-B002-43F3-96CE-2A1CFB0F954F}" type="presParOf" srcId="{4227F961-27C0-4701-9B37-F2452D21B400}" destId="{8A03194B-7E36-404E-ABD4-480FD3C43F54}" srcOrd="2" destOrd="0" presId="urn:microsoft.com/office/officeart/2005/8/layout/orgChart1"/>
    <dgm:cxn modelId="{0A8C41EF-4211-4705-AA39-4CFB842B03A5}" type="presParOf" srcId="{9F02B1C6-1F4E-4DC8-8BF6-F6D9451698AA}" destId="{EBA82429-4E9E-4DAB-B0D0-567D43E43F96}" srcOrd="2" destOrd="0" presId="urn:microsoft.com/office/officeart/2005/8/layout/orgChart1"/>
    <dgm:cxn modelId="{174CD261-C7F4-4C80-880F-9667A1CB20B6}" type="presParOf" srcId="{2A923175-A350-44CD-B89E-9D5956F5BB99}" destId="{B686A608-9745-42D2-898E-259E0DFAC0D5}" srcOrd="2" destOrd="0" presId="urn:microsoft.com/office/officeart/2005/8/layout/orgChart1"/>
    <dgm:cxn modelId="{6323944D-56D4-44C8-82E1-BC0E8701895D}" type="presParOf" srcId="{2A923175-A350-44CD-B89E-9D5956F5BB99}" destId="{A0447616-8370-49AD-AFB3-3A629093E277}" srcOrd="3" destOrd="0" presId="urn:microsoft.com/office/officeart/2005/8/layout/orgChart1"/>
    <dgm:cxn modelId="{95328545-4046-419F-9C49-C849B0D93DF4}" type="presParOf" srcId="{A0447616-8370-49AD-AFB3-3A629093E277}" destId="{D479F6E2-366C-4B8B-816B-3EFC35A9E8E2}" srcOrd="0" destOrd="0" presId="urn:microsoft.com/office/officeart/2005/8/layout/orgChart1"/>
    <dgm:cxn modelId="{1D47DC0D-65F8-46A1-B5FB-765CCB21F71B}" type="presParOf" srcId="{D479F6E2-366C-4B8B-816B-3EFC35A9E8E2}" destId="{5E1372F7-C7C5-4198-92BC-A38146B6FFA8}" srcOrd="0" destOrd="0" presId="urn:microsoft.com/office/officeart/2005/8/layout/orgChart1"/>
    <dgm:cxn modelId="{F337A064-EA59-4339-9728-4C66485083C4}" type="presParOf" srcId="{D479F6E2-366C-4B8B-816B-3EFC35A9E8E2}" destId="{F1E86C0C-6E18-416B-8E45-C53D3365DC0D}" srcOrd="1" destOrd="0" presId="urn:microsoft.com/office/officeart/2005/8/layout/orgChart1"/>
    <dgm:cxn modelId="{D4C09FBA-B22B-404A-98A7-F4083D27F38E}" type="presParOf" srcId="{A0447616-8370-49AD-AFB3-3A629093E277}" destId="{DB5BC270-F075-4A00-9B5A-566F10AE4E17}" srcOrd="1" destOrd="0" presId="urn:microsoft.com/office/officeart/2005/8/layout/orgChart1"/>
    <dgm:cxn modelId="{CB184B48-47FD-4BCC-BBE2-BC76F875AAAD}" type="presParOf" srcId="{DB5BC270-F075-4A00-9B5A-566F10AE4E17}" destId="{156A3659-6349-46BE-A159-F5F64D2D2420}" srcOrd="0" destOrd="0" presId="urn:microsoft.com/office/officeart/2005/8/layout/orgChart1"/>
    <dgm:cxn modelId="{D943E898-4507-46E5-A80B-70FE942CBEDD}" type="presParOf" srcId="{DB5BC270-F075-4A00-9B5A-566F10AE4E17}" destId="{FF046998-5449-4D04-9292-C526620965D2}" srcOrd="1" destOrd="0" presId="urn:microsoft.com/office/officeart/2005/8/layout/orgChart1"/>
    <dgm:cxn modelId="{C842CE4D-4412-4C61-890D-37DB3240A9A5}" type="presParOf" srcId="{FF046998-5449-4D04-9292-C526620965D2}" destId="{9233FABB-281D-4E0A-982F-661636E31077}" srcOrd="0" destOrd="0" presId="urn:microsoft.com/office/officeart/2005/8/layout/orgChart1"/>
    <dgm:cxn modelId="{A9CE7187-8A36-4A23-836A-FD2FD8271240}" type="presParOf" srcId="{9233FABB-281D-4E0A-982F-661636E31077}" destId="{0D8A520F-8316-41FB-9BB0-D2C9D5680835}" srcOrd="0" destOrd="0" presId="urn:microsoft.com/office/officeart/2005/8/layout/orgChart1"/>
    <dgm:cxn modelId="{591D0DD4-A369-40EE-98AD-EA87909E34E5}" type="presParOf" srcId="{9233FABB-281D-4E0A-982F-661636E31077}" destId="{9AB265E0-4613-4821-805F-A7A5B81C6D83}" srcOrd="1" destOrd="0" presId="urn:microsoft.com/office/officeart/2005/8/layout/orgChart1"/>
    <dgm:cxn modelId="{C618C964-9666-43D6-8048-EE59D2A1F4ED}" type="presParOf" srcId="{FF046998-5449-4D04-9292-C526620965D2}" destId="{094F5B4D-4F08-417D-BC50-78E3BA2749F4}" srcOrd="1" destOrd="0" presId="urn:microsoft.com/office/officeart/2005/8/layout/orgChart1"/>
    <dgm:cxn modelId="{6B72407B-A525-408F-A792-1771F25267E8}" type="presParOf" srcId="{FF046998-5449-4D04-9292-C526620965D2}" destId="{C624717D-AC89-457D-8D81-97AB7A4D5E07}" srcOrd="2" destOrd="0" presId="urn:microsoft.com/office/officeart/2005/8/layout/orgChart1"/>
    <dgm:cxn modelId="{47E8902C-08E0-4F20-90E4-E50D323B4FD5}" type="presParOf" srcId="{DB5BC270-F075-4A00-9B5A-566F10AE4E17}" destId="{1001E840-51E3-4BEA-A899-48969FD57EAD}" srcOrd="2" destOrd="0" presId="urn:microsoft.com/office/officeart/2005/8/layout/orgChart1"/>
    <dgm:cxn modelId="{FB59FFF7-AF65-400C-A90B-000E4B7406FA}" type="presParOf" srcId="{DB5BC270-F075-4A00-9B5A-566F10AE4E17}" destId="{D5D1DCDD-32BD-46F2-9C96-40DAE193F5B2}" srcOrd="3" destOrd="0" presId="urn:microsoft.com/office/officeart/2005/8/layout/orgChart1"/>
    <dgm:cxn modelId="{C55A09CF-0771-4205-875F-5AE8F38409DF}" type="presParOf" srcId="{D5D1DCDD-32BD-46F2-9C96-40DAE193F5B2}" destId="{B7AB9E6C-1AC8-4FF1-8A98-3674A06268C6}" srcOrd="0" destOrd="0" presId="urn:microsoft.com/office/officeart/2005/8/layout/orgChart1"/>
    <dgm:cxn modelId="{464BC5F2-656A-4FFA-AC71-CCBAF4078F11}" type="presParOf" srcId="{B7AB9E6C-1AC8-4FF1-8A98-3674A06268C6}" destId="{549FE26F-9029-4E49-8697-126C6DBE966C}" srcOrd="0" destOrd="0" presId="urn:microsoft.com/office/officeart/2005/8/layout/orgChart1"/>
    <dgm:cxn modelId="{28538D4F-A869-4F55-B6E4-0E420328C4AE}" type="presParOf" srcId="{B7AB9E6C-1AC8-4FF1-8A98-3674A06268C6}" destId="{3ED5DB83-77DB-45A8-B9D5-EF5F7E4F475E}" srcOrd="1" destOrd="0" presId="urn:microsoft.com/office/officeart/2005/8/layout/orgChart1"/>
    <dgm:cxn modelId="{0E381D7F-BDB3-4881-A6D8-E5C66EC96542}" type="presParOf" srcId="{D5D1DCDD-32BD-46F2-9C96-40DAE193F5B2}" destId="{41DD11EE-5E69-4FDD-852E-47A8411B21DC}" srcOrd="1" destOrd="0" presId="urn:microsoft.com/office/officeart/2005/8/layout/orgChart1"/>
    <dgm:cxn modelId="{542D95A4-CE6A-4810-85C4-EEB366AC011B}" type="presParOf" srcId="{D5D1DCDD-32BD-46F2-9C96-40DAE193F5B2}" destId="{4CA83F04-9968-4D48-A85E-B7DFB5CCAECD}" srcOrd="2" destOrd="0" presId="urn:microsoft.com/office/officeart/2005/8/layout/orgChart1"/>
    <dgm:cxn modelId="{B05E166B-1C57-40A6-BBD3-512E785E4D42}" type="presParOf" srcId="{DB5BC270-F075-4A00-9B5A-566F10AE4E17}" destId="{916A8988-42C1-4D53-BC02-FA78EC748B32}" srcOrd="4" destOrd="0" presId="urn:microsoft.com/office/officeart/2005/8/layout/orgChart1"/>
    <dgm:cxn modelId="{7271A3CF-B708-4372-8650-DA624555523E}" type="presParOf" srcId="{DB5BC270-F075-4A00-9B5A-566F10AE4E17}" destId="{C9D81851-468D-43F4-AF6A-5C8912AFAD15}" srcOrd="5" destOrd="0" presId="urn:microsoft.com/office/officeart/2005/8/layout/orgChart1"/>
    <dgm:cxn modelId="{CC3FDE12-6E65-4DB1-8E94-4983BC259B33}" type="presParOf" srcId="{C9D81851-468D-43F4-AF6A-5C8912AFAD15}" destId="{A82FCD98-7A86-4416-AC9A-9205E01D824A}" srcOrd="0" destOrd="0" presId="urn:microsoft.com/office/officeart/2005/8/layout/orgChart1"/>
    <dgm:cxn modelId="{189DBACB-A4A4-47EE-9D74-E12734989E9F}" type="presParOf" srcId="{A82FCD98-7A86-4416-AC9A-9205E01D824A}" destId="{8A5CA4D5-6A07-4F36-8749-3BACCDDD1083}" srcOrd="0" destOrd="0" presId="urn:microsoft.com/office/officeart/2005/8/layout/orgChart1"/>
    <dgm:cxn modelId="{1D19F3C7-2BC1-4AF7-9C74-C0052D5B2417}" type="presParOf" srcId="{A82FCD98-7A86-4416-AC9A-9205E01D824A}" destId="{27233FBF-ADE0-4428-A227-3522143D3C71}" srcOrd="1" destOrd="0" presId="urn:microsoft.com/office/officeart/2005/8/layout/orgChart1"/>
    <dgm:cxn modelId="{DB9CEF7E-A902-4489-AE5D-FB96016D2F42}" type="presParOf" srcId="{C9D81851-468D-43F4-AF6A-5C8912AFAD15}" destId="{1B713C34-A6AC-465F-927C-A9B144695EC5}" srcOrd="1" destOrd="0" presId="urn:microsoft.com/office/officeart/2005/8/layout/orgChart1"/>
    <dgm:cxn modelId="{33EB6464-9E7A-4448-BB59-97F7F67CC133}" type="presParOf" srcId="{C9D81851-468D-43F4-AF6A-5C8912AFAD15}" destId="{3F941F21-E3C8-4198-8506-9D41349F4A8D}" srcOrd="2" destOrd="0" presId="urn:microsoft.com/office/officeart/2005/8/layout/orgChart1"/>
    <dgm:cxn modelId="{39027B92-55A1-4A9A-9BC1-47AEFE81560F}" type="presParOf" srcId="{A0447616-8370-49AD-AFB3-3A629093E277}" destId="{55092050-149F-4730-8093-27CFC6A42107}" srcOrd="2" destOrd="0" presId="urn:microsoft.com/office/officeart/2005/8/layout/orgChart1"/>
    <dgm:cxn modelId="{2436C0BF-D7D2-4477-AD1C-F5E0D078DC8B}" type="presParOf" srcId="{2A923175-A350-44CD-B89E-9D5956F5BB99}" destId="{F14F6360-725A-4108-BCA2-6F2B76AA0476}" srcOrd="4" destOrd="0" presId="urn:microsoft.com/office/officeart/2005/8/layout/orgChart1"/>
    <dgm:cxn modelId="{665A4E94-96FB-40E5-ACEF-DC2F21136C13}" type="presParOf" srcId="{2A923175-A350-44CD-B89E-9D5956F5BB99}" destId="{20A028CE-5FD7-4EAA-85A9-37F09E661775}" srcOrd="5" destOrd="0" presId="urn:microsoft.com/office/officeart/2005/8/layout/orgChart1"/>
    <dgm:cxn modelId="{5CEB96D7-CA6F-44E1-86E2-3D88C5A5AE26}" type="presParOf" srcId="{20A028CE-5FD7-4EAA-85A9-37F09E661775}" destId="{F99BA171-E652-4576-B193-4F965B8A3895}" srcOrd="0" destOrd="0" presId="urn:microsoft.com/office/officeart/2005/8/layout/orgChart1"/>
    <dgm:cxn modelId="{A6722C45-7EED-4C5F-94B3-7E61CB7651BF}" type="presParOf" srcId="{F99BA171-E652-4576-B193-4F965B8A3895}" destId="{00547B80-4614-49BA-9F24-F47E4B8211F4}" srcOrd="0" destOrd="0" presId="urn:microsoft.com/office/officeart/2005/8/layout/orgChart1"/>
    <dgm:cxn modelId="{1B47C4B2-4CAC-4FDF-97E2-EAF4E47D0A89}" type="presParOf" srcId="{F99BA171-E652-4576-B193-4F965B8A3895}" destId="{909E0E0E-33C2-4A69-93A6-2558A3ED5C3A}" srcOrd="1" destOrd="0" presId="urn:microsoft.com/office/officeart/2005/8/layout/orgChart1"/>
    <dgm:cxn modelId="{CA3C748E-C048-4879-88D8-24874B0AD52F}" type="presParOf" srcId="{20A028CE-5FD7-4EAA-85A9-37F09E661775}" destId="{A65DA27D-5886-4337-9614-9996EA62309A}" srcOrd="1" destOrd="0" presId="urn:microsoft.com/office/officeart/2005/8/layout/orgChart1"/>
    <dgm:cxn modelId="{54FD8457-EC6F-4B8B-A6FF-19B70545F7A9}" type="presParOf" srcId="{A65DA27D-5886-4337-9614-9996EA62309A}" destId="{3A6FBCF7-6FF6-4B5A-9FF9-EB528D37F0EA}" srcOrd="0" destOrd="0" presId="urn:microsoft.com/office/officeart/2005/8/layout/orgChart1"/>
    <dgm:cxn modelId="{97DF37E6-ED24-4BA6-901C-8A456D45173B}" type="presParOf" srcId="{A65DA27D-5886-4337-9614-9996EA62309A}" destId="{79F3319B-BF5B-4B13-94CF-3B02D4188E85}" srcOrd="1" destOrd="0" presId="urn:microsoft.com/office/officeart/2005/8/layout/orgChart1"/>
    <dgm:cxn modelId="{E62D29DC-4D5C-4332-8E57-65042435E74F}" type="presParOf" srcId="{79F3319B-BF5B-4B13-94CF-3B02D4188E85}" destId="{6DC389AA-81C2-4CC1-A1A1-665A549A3200}" srcOrd="0" destOrd="0" presId="urn:microsoft.com/office/officeart/2005/8/layout/orgChart1"/>
    <dgm:cxn modelId="{AE0AE4FE-1D8C-4174-AF68-57A24A18A717}" type="presParOf" srcId="{6DC389AA-81C2-4CC1-A1A1-665A549A3200}" destId="{45B7A7F9-BD93-4183-9242-9B9FBA912E79}" srcOrd="0" destOrd="0" presId="urn:microsoft.com/office/officeart/2005/8/layout/orgChart1"/>
    <dgm:cxn modelId="{4F40C98F-6932-4C8B-9715-27A534D6CDDB}" type="presParOf" srcId="{6DC389AA-81C2-4CC1-A1A1-665A549A3200}" destId="{91B00169-53E3-43F3-96BB-7462DB7EA44C}" srcOrd="1" destOrd="0" presId="urn:microsoft.com/office/officeart/2005/8/layout/orgChart1"/>
    <dgm:cxn modelId="{BBBC8FAD-02F5-4478-B3CB-A9FF52696149}" type="presParOf" srcId="{79F3319B-BF5B-4B13-94CF-3B02D4188E85}" destId="{D284136B-5800-4740-89D5-92CEA5E64234}" srcOrd="1" destOrd="0" presId="urn:microsoft.com/office/officeart/2005/8/layout/orgChart1"/>
    <dgm:cxn modelId="{A6892C3E-37C9-4599-8B7A-C5A300517B91}" type="presParOf" srcId="{79F3319B-BF5B-4B13-94CF-3B02D4188E85}" destId="{9EDCA7ED-3D43-4934-856B-8B9E8C4F3231}" srcOrd="2" destOrd="0" presId="urn:microsoft.com/office/officeart/2005/8/layout/orgChart1"/>
    <dgm:cxn modelId="{72FD94E1-0578-4695-BC95-FADD750544E2}" type="presParOf" srcId="{A65DA27D-5886-4337-9614-9996EA62309A}" destId="{EFFAA906-0242-4A17-AE68-52E536A39622}" srcOrd="2" destOrd="0" presId="urn:microsoft.com/office/officeart/2005/8/layout/orgChart1"/>
    <dgm:cxn modelId="{B6C071BD-F3FC-4BC7-89AA-8E4766A39A3F}" type="presParOf" srcId="{A65DA27D-5886-4337-9614-9996EA62309A}" destId="{244523B7-702B-4645-B5FB-046A01FB2F2A}" srcOrd="3" destOrd="0" presId="urn:microsoft.com/office/officeart/2005/8/layout/orgChart1"/>
    <dgm:cxn modelId="{15105F59-B9B8-404A-9583-2027A4E3FF5D}" type="presParOf" srcId="{244523B7-702B-4645-B5FB-046A01FB2F2A}" destId="{BDB178CF-CB10-4D34-9C0E-4AEC26F004BC}" srcOrd="0" destOrd="0" presId="urn:microsoft.com/office/officeart/2005/8/layout/orgChart1"/>
    <dgm:cxn modelId="{DC92ACEE-2027-4BAA-B83F-1E6543B5E352}" type="presParOf" srcId="{BDB178CF-CB10-4D34-9C0E-4AEC26F004BC}" destId="{244099F4-5033-4058-ADA4-9F7AE4E34606}" srcOrd="0" destOrd="0" presId="urn:microsoft.com/office/officeart/2005/8/layout/orgChart1"/>
    <dgm:cxn modelId="{5A0212D2-64AC-4E32-A462-EE9A4F0B5FFB}" type="presParOf" srcId="{BDB178CF-CB10-4D34-9C0E-4AEC26F004BC}" destId="{3962EB4E-AB89-4DAB-A9BA-DDE4B9A2430E}" srcOrd="1" destOrd="0" presId="urn:microsoft.com/office/officeart/2005/8/layout/orgChart1"/>
    <dgm:cxn modelId="{AA2619D7-E631-4CEA-A4A2-8F024345B47D}" type="presParOf" srcId="{244523B7-702B-4645-B5FB-046A01FB2F2A}" destId="{A7353AE1-A1F2-4C7B-BBAC-1478A739114F}" srcOrd="1" destOrd="0" presId="urn:microsoft.com/office/officeart/2005/8/layout/orgChart1"/>
    <dgm:cxn modelId="{80065142-6D95-48FB-8D47-AE7018E4BE3B}" type="presParOf" srcId="{244523B7-702B-4645-B5FB-046A01FB2F2A}" destId="{5C1F210C-C708-4F60-9BCB-40BD89FDCE2F}" srcOrd="2" destOrd="0" presId="urn:microsoft.com/office/officeart/2005/8/layout/orgChart1"/>
    <dgm:cxn modelId="{34EABB53-F361-4955-AFF9-F9521BE2E0C3}" type="presParOf" srcId="{A65DA27D-5886-4337-9614-9996EA62309A}" destId="{E664F401-AE0E-4A95-9E53-08905372649D}" srcOrd="4" destOrd="0" presId="urn:microsoft.com/office/officeart/2005/8/layout/orgChart1"/>
    <dgm:cxn modelId="{95C0C79B-B955-43B2-95C4-22F9BD61089B}" type="presParOf" srcId="{A65DA27D-5886-4337-9614-9996EA62309A}" destId="{9B0BD848-E8FF-42AB-88DD-08A2EE5AE49B}" srcOrd="5" destOrd="0" presId="urn:microsoft.com/office/officeart/2005/8/layout/orgChart1"/>
    <dgm:cxn modelId="{7194CB37-6947-449D-A6FC-F631AA4BE2FE}" type="presParOf" srcId="{9B0BD848-E8FF-42AB-88DD-08A2EE5AE49B}" destId="{612FFFAA-02E7-4EFA-8438-B481B6073FF3}" srcOrd="0" destOrd="0" presId="urn:microsoft.com/office/officeart/2005/8/layout/orgChart1"/>
    <dgm:cxn modelId="{5C19B7CB-D8D9-431A-A584-ACEE98991FB1}" type="presParOf" srcId="{612FFFAA-02E7-4EFA-8438-B481B6073FF3}" destId="{3E508417-F326-4A05-B852-6D289E83A75B}" srcOrd="0" destOrd="0" presId="urn:microsoft.com/office/officeart/2005/8/layout/orgChart1"/>
    <dgm:cxn modelId="{2530F661-E9A8-4D9F-BB12-C9EB86C74087}" type="presParOf" srcId="{612FFFAA-02E7-4EFA-8438-B481B6073FF3}" destId="{248D0B34-907A-4409-8C3E-3838EB0E9943}" srcOrd="1" destOrd="0" presId="urn:microsoft.com/office/officeart/2005/8/layout/orgChart1"/>
    <dgm:cxn modelId="{E3716D1E-798C-47E6-8E1D-B803162D5BF8}" type="presParOf" srcId="{9B0BD848-E8FF-42AB-88DD-08A2EE5AE49B}" destId="{05087E92-C007-4914-B517-0B79D93E058C}" srcOrd="1" destOrd="0" presId="urn:microsoft.com/office/officeart/2005/8/layout/orgChart1"/>
    <dgm:cxn modelId="{F6B37F53-F74D-402F-8CC6-9402A4F5374F}" type="presParOf" srcId="{9B0BD848-E8FF-42AB-88DD-08A2EE5AE49B}" destId="{5701A603-D5C6-40AA-8BA0-D42B5BDB9647}" srcOrd="2" destOrd="0" presId="urn:microsoft.com/office/officeart/2005/8/layout/orgChart1"/>
    <dgm:cxn modelId="{66A8B43F-D4EA-4A7E-ADBB-D47FBF47345B}" type="presParOf" srcId="{20A028CE-5FD7-4EAA-85A9-37F09E661775}" destId="{E35A6926-65AD-45A8-9FE3-1670042F1281}" srcOrd="2" destOrd="0" presId="urn:microsoft.com/office/officeart/2005/8/layout/orgChart1"/>
    <dgm:cxn modelId="{2C007F00-A5F6-4977-8FB6-C1031C61884E}" type="presParOf" srcId="{D63E29E9-DDC8-4A19-8165-6FEE7A9AB186}" destId="{1CD88407-395D-4410-8771-48DD0764958F}" srcOrd="2" destOrd="0" presId="urn:microsoft.com/office/officeart/2005/8/layout/orgChart1"/>
    <dgm:cxn modelId="{F22C856F-3D96-422B-AE5B-849290581764}" type="presParOf" srcId="{C0E92AD8-427B-40FB-97FF-4A5A94ECE396}" destId="{4FDCBC58-8633-40D5-8905-01BF6975E73D}" srcOrd="2" destOrd="0" presId="urn:microsoft.com/office/officeart/2005/8/layout/orgChart1"/>
    <dgm:cxn modelId="{CD0A938E-BA6F-43CB-A158-77D1599CFDCE}" type="presParOf" srcId="{C0E92AD8-427B-40FB-97FF-4A5A94ECE396}" destId="{CE8B9D62-74FF-4964-8038-780A93B3CAEE}" srcOrd="3" destOrd="0" presId="urn:microsoft.com/office/officeart/2005/8/layout/orgChart1"/>
    <dgm:cxn modelId="{692C9953-E930-4654-B987-E20E38075F43}" type="presParOf" srcId="{CE8B9D62-74FF-4964-8038-780A93B3CAEE}" destId="{0855385C-2029-4319-BD3A-9FD8FBAD3800}" srcOrd="0" destOrd="0" presId="urn:microsoft.com/office/officeart/2005/8/layout/orgChart1"/>
    <dgm:cxn modelId="{6C5F25EB-E046-4D25-AD9B-B839DCDDFD0C}" type="presParOf" srcId="{0855385C-2029-4319-BD3A-9FD8FBAD3800}" destId="{6F253A1F-C953-4291-A8BD-DA1B065EC8C7}" srcOrd="0" destOrd="0" presId="urn:microsoft.com/office/officeart/2005/8/layout/orgChart1"/>
    <dgm:cxn modelId="{FD2CC2F8-4429-4477-8B14-70CC39F9D6DD}" type="presParOf" srcId="{0855385C-2029-4319-BD3A-9FD8FBAD3800}" destId="{E5488C2B-B8A8-4B73-9DDA-0074DAAB2F47}" srcOrd="1" destOrd="0" presId="urn:microsoft.com/office/officeart/2005/8/layout/orgChart1"/>
    <dgm:cxn modelId="{41CB4BD7-33DD-4DC0-88BC-74C8B422956E}" type="presParOf" srcId="{CE8B9D62-74FF-4964-8038-780A93B3CAEE}" destId="{D577C7D5-A2AF-4DF7-95EC-F2A3FC511BC7}" srcOrd="1" destOrd="0" presId="urn:microsoft.com/office/officeart/2005/8/layout/orgChart1"/>
    <dgm:cxn modelId="{89FAD6D1-4FD8-43D8-84E2-2782BCF34AFE}" type="presParOf" srcId="{D577C7D5-A2AF-4DF7-95EC-F2A3FC511BC7}" destId="{BD5D5D47-BED1-49AD-AF8D-3F8859BB74F2}" srcOrd="0" destOrd="0" presId="urn:microsoft.com/office/officeart/2005/8/layout/orgChart1"/>
    <dgm:cxn modelId="{D5014ABB-6D64-4171-B62D-D89C5D3CA06E}" type="presParOf" srcId="{D577C7D5-A2AF-4DF7-95EC-F2A3FC511BC7}" destId="{EA77E792-B56E-4B4D-B756-28265A6A4974}" srcOrd="1" destOrd="0" presId="urn:microsoft.com/office/officeart/2005/8/layout/orgChart1"/>
    <dgm:cxn modelId="{CA9EB0DA-F7E9-47C3-B65B-5D462BFFC296}" type="presParOf" srcId="{EA77E792-B56E-4B4D-B756-28265A6A4974}" destId="{420DBF17-642F-422A-A25A-BD144ED51EC4}" srcOrd="0" destOrd="0" presId="urn:microsoft.com/office/officeart/2005/8/layout/orgChart1"/>
    <dgm:cxn modelId="{FA6115A0-3BFA-4C30-A23D-3CAFE12D10BC}" type="presParOf" srcId="{420DBF17-642F-422A-A25A-BD144ED51EC4}" destId="{1DFB977B-B027-4FF4-8EA2-BC3BB8DEE84F}" srcOrd="0" destOrd="0" presId="urn:microsoft.com/office/officeart/2005/8/layout/orgChart1"/>
    <dgm:cxn modelId="{2DD7B365-0277-403D-835E-78163195800B}" type="presParOf" srcId="{420DBF17-642F-422A-A25A-BD144ED51EC4}" destId="{E7D6BE79-3C3A-4462-9DE7-C6FE57F0B684}" srcOrd="1" destOrd="0" presId="urn:microsoft.com/office/officeart/2005/8/layout/orgChart1"/>
    <dgm:cxn modelId="{D31C945E-05B1-4190-B13F-35474F10C191}" type="presParOf" srcId="{EA77E792-B56E-4B4D-B756-28265A6A4974}" destId="{569DE9F1-EBDC-4C81-88CC-FED04F3FBAC7}" srcOrd="1" destOrd="0" presId="urn:microsoft.com/office/officeart/2005/8/layout/orgChart1"/>
    <dgm:cxn modelId="{ED0E7524-3613-4E8D-AB46-92A02F6EBFAB}" type="presParOf" srcId="{569DE9F1-EBDC-4C81-88CC-FED04F3FBAC7}" destId="{45B60002-5649-4FF4-A3A2-5ECA1A7FFDEF}" srcOrd="0" destOrd="0" presId="urn:microsoft.com/office/officeart/2005/8/layout/orgChart1"/>
    <dgm:cxn modelId="{8763B165-3B9D-4BD1-B143-BB2EFE3BC300}" type="presParOf" srcId="{569DE9F1-EBDC-4C81-88CC-FED04F3FBAC7}" destId="{36827189-8AF5-4407-AB49-CDDD9BDECE62}" srcOrd="1" destOrd="0" presId="urn:microsoft.com/office/officeart/2005/8/layout/orgChart1"/>
    <dgm:cxn modelId="{F6AC2375-3643-40A3-A116-A02326B1DC3F}" type="presParOf" srcId="{36827189-8AF5-4407-AB49-CDDD9BDECE62}" destId="{657C90D0-4E40-4A73-9932-B28F990B219B}" srcOrd="0" destOrd="0" presId="urn:microsoft.com/office/officeart/2005/8/layout/orgChart1"/>
    <dgm:cxn modelId="{83F20EDE-9364-44A4-B2AC-167E12A729AF}" type="presParOf" srcId="{657C90D0-4E40-4A73-9932-B28F990B219B}" destId="{59ED04D6-0A76-4AB5-8D90-AE44EF8BAAF5}" srcOrd="0" destOrd="0" presId="urn:microsoft.com/office/officeart/2005/8/layout/orgChart1"/>
    <dgm:cxn modelId="{BA58FB90-1CEA-4423-9E0D-19761ABD1E15}" type="presParOf" srcId="{657C90D0-4E40-4A73-9932-B28F990B219B}" destId="{E99B965C-5BAA-414E-B71E-047A3A122894}" srcOrd="1" destOrd="0" presId="urn:microsoft.com/office/officeart/2005/8/layout/orgChart1"/>
    <dgm:cxn modelId="{871966EE-4505-420C-9A52-FAC29B332E9C}" type="presParOf" srcId="{36827189-8AF5-4407-AB49-CDDD9BDECE62}" destId="{A172B1F9-EB51-4BE8-8D36-ED2D5B1B882A}" srcOrd="1" destOrd="0" presId="urn:microsoft.com/office/officeart/2005/8/layout/orgChart1"/>
    <dgm:cxn modelId="{D5CDC96C-40DB-44A7-BD5B-22FC3F84CB45}" type="presParOf" srcId="{36827189-8AF5-4407-AB49-CDDD9BDECE62}" destId="{5938DD68-7722-4B4E-9B04-9FA623165016}" srcOrd="2" destOrd="0" presId="urn:microsoft.com/office/officeart/2005/8/layout/orgChart1"/>
    <dgm:cxn modelId="{6C0788E8-FEFC-462F-9D98-07AE5AF38339}" type="presParOf" srcId="{569DE9F1-EBDC-4C81-88CC-FED04F3FBAC7}" destId="{768A4619-B71F-48C2-AF48-79EB3785BF8A}" srcOrd="2" destOrd="0" presId="urn:microsoft.com/office/officeart/2005/8/layout/orgChart1"/>
    <dgm:cxn modelId="{2B197715-5B56-4BFD-B845-624B8F7B9F9F}" type="presParOf" srcId="{569DE9F1-EBDC-4C81-88CC-FED04F3FBAC7}" destId="{5468C0E9-2872-42C0-B935-EA818B77E2A2}" srcOrd="3" destOrd="0" presId="urn:microsoft.com/office/officeart/2005/8/layout/orgChart1"/>
    <dgm:cxn modelId="{6AFE01CE-A988-4D53-AF12-B7D4B1AED9E2}" type="presParOf" srcId="{5468C0E9-2872-42C0-B935-EA818B77E2A2}" destId="{17A2EA99-A051-49A6-BD51-5C102B3FEFCC}" srcOrd="0" destOrd="0" presId="urn:microsoft.com/office/officeart/2005/8/layout/orgChart1"/>
    <dgm:cxn modelId="{2AACF623-2D61-4417-9FD8-73135E01397E}" type="presParOf" srcId="{17A2EA99-A051-49A6-BD51-5C102B3FEFCC}" destId="{85753983-A7D2-4D7D-A6A0-8E01AD4D7873}" srcOrd="0" destOrd="0" presId="urn:microsoft.com/office/officeart/2005/8/layout/orgChart1"/>
    <dgm:cxn modelId="{3E70BCAB-F260-419F-BD35-9EA865050A62}" type="presParOf" srcId="{17A2EA99-A051-49A6-BD51-5C102B3FEFCC}" destId="{85FC8AA9-3A38-452B-9FD5-8516761D6457}" srcOrd="1" destOrd="0" presId="urn:microsoft.com/office/officeart/2005/8/layout/orgChart1"/>
    <dgm:cxn modelId="{5A646E4A-E40E-4B74-BB3C-58FFDD1A2111}" type="presParOf" srcId="{5468C0E9-2872-42C0-B935-EA818B77E2A2}" destId="{7DAEC178-59CC-4DB4-9A30-0D3304DF7267}" srcOrd="1" destOrd="0" presId="urn:microsoft.com/office/officeart/2005/8/layout/orgChart1"/>
    <dgm:cxn modelId="{38464FB4-7CA2-4DF9-B2FD-B544F468344C}" type="presParOf" srcId="{5468C0E9-2872-42C0-B935-EA818B77E2A2}" destId="{397587B0-BB79-450A-A55B-CC4575B00F59}" srcOrd="2" destOrd="0" presId="urn:microsoft.com/office/officeart/2005/8/layout/orgChart1"/>
    <dgm:cxn modelId="{132431DA-1BC5-4455-8E2E-FEDF26831334}" type="presParOf" srcId="{569DE9F1-EBDC-4C81-88CC-FED04F3FBAC7}" destId="{6FE54BBC-A604-4FA4-8FAC-D61EAE5545A7}" srcOrd="4" destOrd="0" presId="urn:microsoft.com/office/officeart/2005/8/layout/orgChart1"/>
    <dgm:cxn modelId="{04D85A73-FA48-413A-A3B9-9C41BF1B38D1}" type="presParOf" srcId="{569DE9F1-EBDC-4C81-88CC-FED04F3FBAC7}" destId="{A20F7073-FADD-4C64-98AC-E0A80730DE8E}" srcOrd="5" destOrd="0" presId="urn:microsoft.com/office/officeart/2005/8/layout/orgChart1"/>
    <dgm:cxn modelId="{3FD4FA05-103E-40B7-AF7B-850F66B10600}" type="presParOf" srcId="{A20F7073-FADD-4C64-98AC-E0A80730DE8E}" destId="{C604F462-84CB-460C-A6D1-A02FEFFFC3BA}" srcOrd="0" destOrd="0" presId="urn:microsoft.com/office/officeart/2005/8/layout/orgChart1"/>
    <dgm:cxn modelId="{72969199-E22E-464A-8031-F752D8833F15}" type="presParOf" srcId="{C604F462-84CB-460C-A6D1-A02FEFFFC3BA}" destId="{08972A0C-B4EA-44DE-813A-A6AB09ADE547}" srcOrd="0" destOrd="0" presId="urn:microsoft.com/office/officeart/2005/8/layout/orgChart1"/>
    <dgm:cxn modelId="{B884989B-73D7-46E0-8AAE-064CE45FA9CC}" type="presParOf" srcId="{C604F462-84CB-460C-A6D1-A02FEFFFC3BA}" destId="{94D1B0F1-DDA3-4842-8816-75D2ECB52103}" srcOrd="1" destOrd="0" presId="urn:microsoft.com/office/officeart/2005/8/layout/orgChart1"/>
    <dgm:cxn modelId="{F29C1CE2-EFE4-4465-9185-E01F30066AC9}" type="presParOf" srcId="{A20F7073-FADD-4C64-98AC-E0A80730DE8E}" destId="{441167C9-4BCA-41B7-BEBB-4D739A2BD6A0}" srcOrd="1" destOrd="0" presId="urn:microsoft.com/office/officeart/2005/8/layout/orgChart1"/>
    <dgm:cxn modelId="{73AD205D-54E9-46B8-A585-78B80BF2D23B}" type="presParOf" srcId="{A20F7073-FADD-4C64-98AC-E0A80730DE8E}" destId="{3AE01D19-1FC7-4487-A50D-6D016D3BA63E}" srcOrd="2" destOrd="0" presId="urn:microsoft.com/office/officeart/2005/8/layout/orgChart1"/>
    <dgm:cxn modelId="{B90BD2E2-724E-45FE-8D49-561946B0701C}" type="presParOf" srcId="{EA77E792-B56E-4B4D-B756-28265A6A4974}" destId="{E7CBA1EC-A24F-46AA-9689-156036A1E35E}" srcOrd="2" destOrd="0" presId="urn:microsoft.com/office/officeart/2005/8/layout/orgChart1"/>
    <dgm:cxn modelId="{074DC3FA-59E8-4031-B444-463978D12E80}" type="presParOf" srcId="{D577C7D5-A2AF-4DF7-95EC-F2A3FC511BC7}" destId="{19378EDB-19B8-4D4A-9935-3D519D11B454}" srcOrd="2" destOrd="0" presId="urn:microsoft.com/office/officeart/2005/8/layout/orgChart1"/>
    <dgm:cxn modelId="{C89B2FC0-94B3-42D3-B275-5E93043F8694}" type="presParOf" srcId="{D577C7D5-A2AF-4DF7-95EC-F2A3FC511BC7}" destId="{EAC0950C-705D-42A4-8F96-C175721A01E1}" srcOrd="3" destOrd="0" presId="urn:microsoft.com/office/officeart/2005/8/layout/orgChart1"/>
    <dgm:cxn modelId="{CA64D47C-CF2B-4FBB-9619-112E517A1710}" type="presParOf" srcId="{EAC0950C-705D-42A4-8F96-C175721A01E1}" destId="{F7252CFA-8F86-4B35-9DC4-F04A46EC56AA}" srcOrd="0" destOrd="0" presId="urn:microsoft.com/office/officeart/2005/8/layout/orgChart1"/>
    <dgm:cxn modelId="{7999D0F2-6538-492D-B37E-724B14DC56C6}" type="presParOf" srcId="{F7252CFA-8F86-4B35-9DC4-F04A46EC56AA}" destId="{750D8EB6-DEB5-4198-A942-084335EA8F5A}" srcOrd="0" destOrd="0" presId="urn:microsoft.com/office/officeart/2005/8/layout/orgChart1"/>
    <dgm:cxn modelId="{B0E48D18-F7A0-4CF0-B53A-6633D42E25BC}" type="presParOf" srcId="{F7252CFA-8F86-4B35-9DC4-F04A46EC56AA}" destId="{32373F05-8672-46F3-AABF-7CAFC0D70D1C}" srcOrd="1" destOrd="0" presId="urn:microsoft.com/office/officeart/2005/8/layout/orgChart1"/>
    <dgm:cxn modelId="{26BD907B-B8E3-4036-9937-4B0E5EB5BBD8}" type="presParOf" srcId="{EAC0950C-705D-42A4-8F96-C175721A01E1}" destId="{FFE3A132-2A1E-4514-A1FA-6F4CAE2F79DF}" srcOrd="1" destOrd="0" presId="urn:microsoft.com/office/officeart/2005/8/layout/orgChart1"/>
    <dgm:cxn modelId="{08C0B0B6-ACAF-4866-9AF5-F57FFA5D4191}" type="presParOf" srcId="{FFE3A132-2A1E-4514-A1FA-6F4CAE2F79DF}" destId="{CDF35163-B242-416A-9A79-79E0662B6D89}" srcOrd="0" destOrd="0" presId="urn:microsoft.com/office/officeart/2005/8/layout/orgChart1"/>
    <dgm:cxn modelId="{5A01C2EA-CE56-48C5-8CF5-583C04BAE40D}" type="presParOf" srcId="{FFE3A132-2A1E-4514-A1FA-6F4CAE2F79DF}" destId="{F962484E-0A9B-41FC-864C-32E864A9C89A}" srcOrd="1" destOrd="0" presId="urn:microsoft.com/office/officeart/2005/8/layout/orgChart1"/>
    <dgm:cxn modelId="{7E2336F3-C983-4725-AD7F-44702B61ADDF}" type="presParOf" srcId="{F962484E-0A9B-41FC-864C-32E864A9C89A}" destId="{01AC9F00-E2A7-41F8-B578-D8B42E808785}" srcOrd="0" destOrd="0" presId="urn:microsoft.com/office/officeart/2005/8/layout/orgChart1"/>
    <dgm:cxn modelId="{2A6B3987-74AC-41F0-A5B9-66D5517DCDB3}" type="presParOf" srcId="{01AC9F00-E2A7-41F8-B578-D8B42E808785}" destId="{3FA2C394-F253-4E00-B37E-08B82D651FE2}" srcOrd="0" destOrd="0" presId="urn:microsoft.com/office/officeart/2005/8/layout/orgChart1"/>
    <dgm:cxn modelId="{1BC4DBD2-010E-4DD2-9713-ACFD3CB3A1D3}" type="presParOf" srcId="{01AC9F00-E2A7-41F8-B578-D8B42E808785}" destId="{EE222EA0-984A-4C6F-BCAC-6EB3A0272762}" srcOrd="1" destOrd="0" presId="urn:microsoft.com/office/officeart/2005/8/layout/orgChart1"/>
    <dgm:cxn modelId="{743310FB-2F2F-4900-9F65-6086637EE66B}" type="presParOf" srcId="{F962484E-0A9B-41FC-864C-32E864A9C89A}" destId="{8963AD47-82B2-4799-8C02-C18819D42363}" srcOrd="1" destOrd="0" presId="urn:microsoft.com/office/officeart/2005/8/layout/orgChart1"/>
    <dgm:cxn modelId="{9BD3B424-5009-4A84-AE9C-036BE1542A7B}" type="presParOf" srcId="{F962484E-0A9B-41FC-864C-32E864A9C89A}" destId="{4C8FFC04-02F0-4769-ACE0-4C0B5A07B861}" srcOrd="2" destOrd="0" presId="urn:microsoft.com/office/officeart/2005/8/layout/orgChart1"/>
    <dgm:cxn modelId="{18468597-DBFE-4DE1-841E-D0A16A4AEB8A}" type="presParOf" srcId="{FFE3A132-2A1E-4514-A1FA-6F4CAE2F79DF}" destId="{DAF99B3E-C4D8-41D9-A240-91CE4879916C}" srcOrd="2" destOrd="0" presId="urn:microsoft.com/office/officeart/2005/8/layout/orgChart1"/>
    <dgm:cxn modelId="{D88CBA89-36C2-4D9A-8473-B752F4B83F93}" type="presParOf" srcId="{FFE3A132-2A1E-4514-A1FA-6F4CAE2F79DF}" destId="{9F6D4304-0E7B-40B1-8E13-7157F8794FE9}" srcOrd="3" destOrd="0" presId="urn:microsoft.com/office/officeart/2005/8/layout/orgChart1"/>
    <dgm:cxn modelId="{21A0E65F-9598-4CD9-9784-72E783507276}" type="presParOf" srcId="{9F6D4304-0E7B-40B1-8E13-7157F8794FE9}" destId="{E78CBE22-80F3-44D6-8073-299D6C6FB085}" srcOrd="0" destOrd="0" presId="urn:microsoft.com/office/officeart/2005/8/layout/orgChart1"/>
    <dgm:cxn modelId="{0CC1510A-3F66-4B58-BD12-A8525636AF7C}" type="presParOf" srcId="{E78CBE22-80F3-44D6-8073-299D6C6FB085}" destId="{8D054046-84A7-44DB-8C6E-D2CBEF77A74E}" srcOrd="0" destOrd="0" presId="urn:microsoft.com/office/officeart/2005/8/layout/orgChart1"/>
    <dgm:cxn modelId="{95DCDB61-4764-4E69-B670-223D32D894A8}" type="presParOf" srcId="{E78CBE22-80F3-44D6-8073-299D6C6FB085}" destId="{48FDEC71-E2A5-4AA6-BBDD-3CB9FF72514E}" srcOrd="1" destOrd="0" presId="urn:microsoft.com/office/officeart/2005/8/layout/orgChart1"/>
    <dgm:cxn modelId="{971FC8D8-7B5E-46BC-A62B-008F80B4EC32}" type="presParOf" srcId="{9F6D4304-0E7B-40B1-8E13-7157F8794FE9}" destId="{134775CC-BD35-4C18-9AC6-C342091E654A}" srcOrd="1" destOrd="0" presId="urn:microsoft.com/office/officeart/2005/8/layout/orgChart1"/>
    <dgm:cxn modelId="{7E79D645-D312-4D6F-AF1B-CC6D4D101B3E}" type="presParOf" srcId="{9F6D4304-0E7B-40B1-8E13-7157F8794FE9}" destId="{EFCE3A92-EE93-41B1-A597-C5A353A57AB1}" srcOrd="2" destOrd="0" presId="urn:microsoft.com/office/officeart/2005/8/layout/orgChart1"/>
    <dgm:cxn modelId="{9BFE7C83-A658-4036-BCB7-7EE10D0882C3}" type="presParOf" srcId="{FFE3A132-2A1E-4514-A1FA-6F4CAE2F79DF}" destId="{417662EF-BEBB-455E-8431-2AA666629898}" srcOrd="4" destOrd="0" presId="urn:microsoft.com/office/officeart/2005/8/layout/orgChart1"/>
    <dgm:cxn modelId="{B8211EA3-EC08-43A8-87CC-2D9F24681C51}" type="presParOf" srcId="{FFE3A132-2A1E-4514-A1FA-6F4CAE2F79DF}" destId="{3EDE509E-A5C1-4E6D-939F-B2DEEAEF8FD9}" srcOrd="5" destOrd="0" presId="urn:microsoft.com/office/officeart/2005/8/layout/orgChart1"/>
    <dgm:cxn modelId="{11593BF6-D89F-4678-8361-76DCF5F2E73F}" type="presParOf" srcId="{3EDE509E-A5C1-4E6D-939F-B2DEEAEF8FD9}" destId="{CDA9C5D1-DDE6-4036-9A54-62E0C0BEFF10}" srcOrd="0" destOrd="0" presId="urn:microsoft.com/office/officeart/2005/8/layout/orgChart1"/>
    <dgm:cxn modelId="{4FA838EE-734D-4D55-BA01-A003A1F61EB1}" type="presParOf" srcId="{CDA9C5D1-DDE6-4036-9A54-62E0C0BEFF10}" destId="{2D25BCC9-FD9C-4179-AC2D-470B1EE04CD7}" srcOrd="0" destOrd="0" presId="urn:microsoft.com/office/officeart/2005/8/layout/orgChart1"/>
    <dgm:cxn modelId="{ECD6C059-1708-4CC2-A15F-98EA8A35B95D}" type="presParOf" srcId="{CDA9C5D1-DDE6-4036-9A54-62E0C0BEFF10}" destId="{787ED35A-EBAF-45A0-A41E-B2A98C1C68F9}" srcOrd="1" destOrd="0" presId="urn:microsoft.com/office/officeart/2005/8/layout/orgChart1"/>
    <dgm:cxn modelId="{F1E0300E-BE2F-4395-8183-98A3BA5352A2}" type="presParOf" srcId="{3EDE509E-A5C1-4E6D-939F-B2DEEAEF8FD9}" destId="{C7C0E356-7844-41D9-8FEF-83223A43FC8A}" srcOrd="1" destOrd="0" presId="urn:microsoft.com/office/officeart/2005/8/layout/orgChart1"/>
    <dgm:cxn modelId="{B0071D30-A7F9-4A9B-88FF-998C34A8C5ED}" type="presParOf" srcId="{3EDE509E-A5C1-4E6D-939F-B2DEEAEF8FD9}" destId="{FBCECDD5-37F5-4959-B169-77BD89E551FD}" srcOrd="2" destOrd="0" presId="urn:microsoft.com/office/officeart/2005/8/layout/orgChart1"/>
    <dgm:cxn modelId="{0380F628-4FF5-4049-845F-D2919A779912}" type="presParOf" srcId="{EAC0950C-705D-42A4-8F96-C175721A01E1}" destId="{1E91B055-015C-4882-A00A-638587287498}" srcOrd="2" destOrd="0" presId="urn:microsoft.com/office/officeart/2005/8/layout/orgChart1"/>
    <dgm:cxn modelId="{BFB13228-DCEC-4745-BAC6-220BFA16593D}" type="presParOf" srcId="{D577C7D5-A2AF-4DF7-95EC-F2A3FC511BC7}" destId="{B01ADF89-E27F-4A46-AD72-F7A1657E7D70}" srcOrd="4" destOrd="0" presId="urn:microsoft.com/office/officeart/2005/8/layout/orgChart1"/>
    <dgm:cxn modelId="{1DD2F095-1D34-4D91-9775-FC337A11B52B}" type="presParOf" srcId="{D577C7D5-A2AF-4DF7-95EC-F2A3FC511BC7}" destId="{BAB8D9DF-41A6-4DB6-9CD2-CAEC69575131}" srcOrd="5" destOrd="0" presId="urn:microsoft.com/office/officeart/2005/8/layout/orgChart1"/>
    <dgm:cxn modelId="{8AAFAD83-7BDD-493E-AE64-60CB7A3FB704}" type="presParOf" srcId="{BAB8D9DF-41A6-4DB6-9CD2-CAEC69575131}" destId="{D6541750-FF16-47EB-A251-FC11751DA465}" srcOrd="0" destOrd="0" presId="urn:microsoft.com/office/officeart/2005/8/layout/orgChart1"/>
    <dgm:cxn modelId="{5F8F8AFD-BD80-40DA-B029-D6FE87E5B4A7}" type="presParOf" srcId="{D6541750-FF16-47EB-A251-FC11751DA465}" destId="{320F22F4-3F89-49AB-ABDA-EDD29D2E73C4}" srcOrd="0" destOrd="0" presId="urn:microsoft.com/office/officeart/2005/8/layout/orgChart1"/>
    <dgm:cxn modelId="{86F3682E-4BE8-4ABF-A371-3A9AA239976D}" type="presParOf" srcId="{D6541750-FF16-47EB-A251-FC11751DA465}" destId="{9F58D8B7-0D5B-446B-B793-D44AE60E350A}" srcOrd="1" destOrd="0" presId="urn:microsoft.com/office/officeart/2005/8/layout/orgChart1"/>
    <dgm:cxn modelId="{DBE7245C-2720-4CE1-95DE-95079441C2C9}" type="presParOf" srcId="{BAB8D9DF-41A6-4DB6-9CD2-CAEC69575131}" destId="{D9C4AA98-4B3B-4F89-8AC0-483F69C34A46}" srcOrd="1" destOrd="0" presId="urn:microsoft.com/office/officeart/2005/8/layout/orgChart1"/>
    <dgm:cxn modelId="{2FBCBF62-22D6-4D0B-91EE-E55FF13ED27E}" type="presParOf" srcId="{D9C4AA98-4B3B-4F89-8AC0-483F69C34A46}" destId="{31359CB9-DBD1-4988-8F82-196EF84FBF39}" srcOrd="0" destOrd="0" presId="urn:microsoft.com/office/officeart/2005/8/layout/orgChart1"/>
    <dgm:cxn modelId="{84B02DBF-F64F-4546-B5F5-7EFC2125FB7F}" type="presParOf" srcId="{D9C4AA98-4B3B-4F89-8AC0-483F69C34A46}" destId="{CA8B518C-6F89-4814-9EE6-2379F6E5817C}" srcOrd="1" destOrd="0" presId="urn:microsoft.com/office/officeart/2005/8/layout/orgChart1"/>
    <dgm:cxn modelId="{43D42911-738D-4A84-AEA7-54FFC21561AE}" type="presParOf" srcId="{CA8B518C-6F89-4814-9EE6-2379F6E5817C}" destId="{EE02020D-3683-4F2B-9B7E-1EA69D6AD6BE}" srcOrd="0" destOrd="0" presId="urn:microsoft.com/office/officeart/2005/8/layout/orgChart1"/>
    <dgm:cxn modelId="{25519055-145C-4BB1-AE7B-FE44E42A85CB}" type="presParOf" srcId="{EE02020D-3683-4F2B-9B7E-1EA69D6AD6BE}" destId="{84A8A545-1395-4A30-A0DC-3436FF08074F}" srcOrd="0" destOrd="0" presId="urn:microsoft.com/office/officeart/2005/8/layout/orgChart1"/>
    <dgm:cxn modelId="{D34BCB37-B2EF-4CEF-94CA-6EC2F079BAB6}" type="presParOf" srcId="{EE02020D-3683-4F2B-9B7E-1EA69D6AD6BE}" destId="{C8542CCD-B2D2-45CB-8DE7-20301AD25C22}" srcOrd="1" destOrd="0" presId="urn:microsoft.com/office/officeart/2005/8/layout/orgChart1"/>
    <dgm:cxn modelId="{A362175E-20ED-434D-8B09-6A62FE6AC4DF}" type="presParOf" srcId="{CA8B518C-6F89-4814-9EE6-2379F6E5817C}" destId="{A7BA4BA3-33CA-43C1-8469-AC7EB4516893}" srcOrd="1" destOrd="0" presId="urn:microsoft.com/office/officeart/2005/8/layout/orgChart1"/>
    <dgm:cxn modelId="{039D9D44-C866-4898-AD7B-81E4661B1E2F}" type="presParOf" srcId="{CA8B518C-6F89-4814-9EE6-2379F6E5817C}" destId="{CACB9D4E-1537-4306-BBD6-033A4F368547}" srcOrd="2" destOrd="0" presId="urn:microsoft.com/office/officeart/2005/8/layout/orgChart1"/>
    <dgm:cxn modelId="{7AC53187-80E4-4D51-8CAA-AF3EF3377C1F}" type="presParOf" srcId="{D9C4AA98-4B3B-4F89-8AC0-483F69C34A46}" destId="{09FC9131-236B-4B5A-935C-1346674584D9}" srcOrd="2" destOrd="0" presId="urn:microsoft.com/office/officeart/2005/8/layout/orgChart1"/>
    <dgm:cxn modelId="{E9880DEC-91E6-47EF-977D-D0E2BAF83B38}" type="presParOf" srcId="{D9C4AA98-4B3B-4F89-8AC0-483F69C34A46}" destId="{2F9E2A84-BEF5-450D-B8A3-CF43171B6D23}" srcOrd="3" destOrd="0" presId="urn:microsoft.com/office/officeart/2005/8/layout/orgChart1"/>
    <dgm:cxn modelId="{E0CC0301-E489-4033-AA6F-764AB78E72B7}" type="presParOf" srcId="{2F9E2A84-BEF5-450D-B8A3-CF43171B6D23}" destId="{30315EB9-E647-4E84-BFDE-5698BF3BB5A7}" srcOrd="0" destOrd="0" presId="urn:microsoft.com/office/officeart/2005/8/layout/orgChart1"/>
    <dgm:cxn modelId="{5FEB258C-799D-4E1D-9875-758E17ABF924}" type="presParOf" srcId="{30315EB9-E647-4E84-BFDE-5698BF3BB5A7}" destId="{0BD99711-8369-4959-B973-3E330CA16755}" srcOrd="0" destOrd="0" presId="urn:microsoft.com/office/officeart/2005/8/layout/orgChart1"/>
    <dgm:cxn modelId="{341BA43B-3BCE-458F-B378-83D2ECE393EF}" type="presParOf" srcId="{30315EB9-E647-4E84-BFDE-5698BF3BB5A7}" destId="{E12D9F5B-9496-4ED5-9BCB-8433BFDA97C0}" srcOrd="1" destOrd="0" presId="urn:microsoft.com/office/officeart/2005/8/layout/orgChart1"/>
    <dgm:cxn modelId="{B8279A16-A900-43C6-802E-F687E20CEC16}" type="presParOf" srcId="{2F9E2A84-BEF5-450D-B8A3-CF43171B6D23}" destId="{EE331B02-3296-4680-9CDD-E10D8761B49E}" srcOrd="1" destOrd="0" presId="urn:microsoft.com/office/officeart/2005/8/layout/orgChart1"/>
    <dgm:cxn modelId="{BF030538-763E-4774-8FBA-2ED7A73BD966}" type="presParOf" srcId="{2F9E2A84-BEF5-450D-B8A3-CF43171B6D23}" destId="{44C55855-B4E0-4FB5-A6EB-87F57E49142C}" srcOrd="2" destOrd="0" presId="urn:microsoft.com/office/officeart/2005/8/layout/orgChart1"/>
    <dgm:cxn modelId="{3D4B7C02-3F38-4859-9AE9-85341C641FD5}" type="presParOf" srcId="{D9C4AA98-4B3B-4F89-8AC0-483F69C34A46}" destId="{83ACE695-1844-440D-8553-84CE4478754F}" srcOrd="4" destOrd="0" presId="urn:microsoft.com/office/officeart/2005/8/layout/orgChart1"/>
    <dgm:cxn modelId="{54552D85-C70F-4B52-AF8F-10E487F21A1A}" type="presParOf" srcId="{D9C4AA98-4B3B-4F89-8AC0-483F69C34A46}" destId="{7DA6BCA3-4E69-4153-BCAA-8C7875581FB3}" srcOrd="5" destOrd="0" presId="urn:microsoft.com/office/officeart/2005/8/layout/orgChart1"/>
    <dgm:cxn modelId="{358D6B0A-2315-4ABB-9298-D4A8F5DEDE1C}" type="presParOf" srcId="{7DA6BCA3-4E69-4153-BCAA-8C7875581FB3}" destId="{E0101626-1225-4055-BA8A-110FF484454B}" srcOrd="0" destOrd="0" presId="urn:microsoft.com/office/officeart/2005/8/layout/orgChart1"/>
    <dgm:cxn modelId="{BDEE5862-9BDC-40A6-86B0-7F7A3F738C65}" type="presParOf" srcId="{E0101626-1225-4055-BA8A-110FF484454B}" destId="{5ADAB460-3B8C-45FC-93BE-F8EE1F840B0F}" srcOrd="0" destOrd="0" presId="urn:microsoft.com/office/officeart/2005/8/layout/orgChart1"/>
    <dgm:cxn modelId="{50AE8F0B-724C-4A95-8145-BFB4203A4499}" type="presParOf" srcId="{E0101626-1225-4055-BA8A-110FF484454B}" destId="{3FBE3508-CA19-410E-A605-CFEDEDDE8E4D}" srcOrd="1" destOrd="0" presId="urn:microsoft.com/office/officeart/2005/8/layout/orgChart1"/>
    <dgm:cxn modelId="{549432FC-6695-4CA9-8336-091A08FEC8CE}" type="presParOf" srcId="{7DA6BCA3-4E69-4153-BCAA-8C7875581FB3}" destId="{45443098-5B4B-4E47-8D05-DDFE588C55FF}" srcOrd="1" destOrd="0" presId="urn:microsoft.com/office/officeart/2005/8/layout/orgChart1"/>
    <dgm:cxn modelId="{E2004B88-76A6-4A61-B2AB-04846026146D}" type="presParOf" srcId="{7DA6BCA3-4E69-4153-BCAA-8C7875581FB3}" destId="{EF23D14F-B29C-4868-9F14-DD1857478FF4}" srcOrd="2" destOrd="0" presId="urn:microsoft.com/office/officeart/2005/8/layout/orgChart1"/>
    <dgm:cxn modelId="{435F9FA6-F602-4F9E-BC0E-2AEC1CF63081}" type="presParOf" srcId="{BAB8D9DF-41A6-4DB6-9CD2-CAEC69575131}" destId="{E085EDE2-4862-4767-949A-B412BB844F7D}" srcOrd="2" destOrd="0" presId="urn:microsoft.com/office/officeart/2005/8/layout/orgChart1"/>
    <dgm:cxn modelId="{0091DFF2-7C6B-456F-9C7C-75B80A81137C}" type="presParOf" srcId="{CE8B9D62-74FF-4964-8038-780A93B3CAEE}" destId="{6B6A354D-C530-4B30-A451-9B61F4735C33}" srcOrd="2" destOrd="0" presId="urn:microsoft.com/office/officeart/2005/8/layout/orgChart1"/>
    <dgm:cxn modelId="{9CF7DE87-5F6A-41A5-B14B-FF1DFF6ABEF0}" type="presParOf" srcId="{C0E92AD8-427B-40FB-97FF-4A5A94ECE396}" destId="{86609CE2-6BB1-4ACF-919D-D89C5F28D389}" srcOrd="4" destOrd="0" presId="urn:microsoft.com/office/officeart/2005/8/layout/orgChart1"/>
    <dgm:cxn modelId="{6A69A6AA-73FA-4ABE-8197-4288C28F46E9}" type="presParOf" srcId="{C0E92AD8-427B-40FB-97FF-4A5A94ECE396}" destId="{70FE7149-D385-4B0F-AE3E-93DCCAAD9FCA}" srcOrd="5" destOrd="0" presId="urn:microsoft.com/office/officeart/2005/8/layout/orgChart1"/>
    <dgm:cxn modelId="{7AF186A1-9FCE-492E-9242-C904D4C99AC2}" type="presParOf" srcId="{70FE7149-D385-4B0F-AE3E-93DCCAAD9FCA}" destId="{B16BBEF2-9A5E-40AC-A86B-0A3069153BD4}" srcOrd="0" destOrd="0" presId="urn:microsoft.com/office/officeart/2005/8/layout/orgChart1"/>
    <dgm:cxn modelId="{83806FA6-DE9A-4FDA-963C-2F8FDF04C643}" type="presParOf" srcId="{B16BBEF2-9A5E-40AC-A86B-0A3069153BD4}" destId="{85B67796-20C2-48E2-ABA0-248EF833B0EA}" srcOrd="0" destOrd="0" presId="urn:microsoft.com/office/officeart/2005/8/layout/orgChart1"/>
    <dgm:cxn modelId="{C4D7260B-3366-4141-8686-672166E34C91}" type="presParOf" srcId="{B16BBEF2-9A5E-40AC-A86B-0A3069153BD4}" destId="{FCB3BDB2-EAB5-4663-9318-25909B90837C}" srcOrd="1" destOrd="0" presId="urn:microsoft.com/office/officeart/2005/8/layout/orgChart1"/>
    <dgm:cxn modelId="{C5B08DA6-B361-497F-BD17-239D4C3DDF67}" type="presParOf" srcId="{70FE7149-D385-4B0F-AE3E-93DCCAAD9FCA}" destId="{FCA77571-D03F-4734-8798-30ACBD446FCA}" srcOrd="1" destOrd="0" presId="urn:microsoft.com/office/officeart/2005/8/layout/orgChart1"/>
    <dgm:cxn modelId="{ED7B5A60-41FA-44DD-A230-C5FE84ED7D12}" type="presParOf" srcId="{FCA77571-D03F-4734-8798-30ACBD446FCA}" destId="{7E2E9781-12F0-4B41-BB3A-9D0209B01FA9}" srcOrd="0" destOrd="0" presId="urn:microsoft.com/office/officeart/2005/8/layout/orgChart1"/>
    <dgm:cxn modelId="{50E3620D-1942-4C8B-879B-A5C241255C80}" type="presParOf" srcId="{FCA77571-D03F-4734-8798-30ACBD446FCA}" destId="{AE20AF4B-B3B3-4B2D-9AAE-A5C88FBE0C69}" srcOrd="1" destOrd="0" presId="urn:microsoft.com/office/officeart/2005/8/layout/orgChart1"/>
    <dgm:cxn modelId="{25075C8B-2B72-4DA0-97E9-C0D8CB9ABA2D}" type="presParOf" srcId="{AE20AF4B-B3B3-4B2D-9AAE-A5C88FBE0C69}" destId="{CCA44604-3629-4FD2-B51B-33CD0AE166C0}" srcOrd="0" destOrd="0" presId="urn:microsoft.com/office/officeart/2005/8/layout/orgChart1"/>
    <dgm:cxn modelId="{FE9D13AC-045D-4738-ADC1-2D3715DC360F}" type="presParOf" srcId="{CCA44604-3629-4FD2-B51B-33CD0AE166C0}" destId="{2D6DEBA7-5E34-48D5-B90E-3A309635B670}" srcOrd="0" destOrd="0" presId="urn:microsoft.com/office/officeart/2005/8/layout/orgChart1"/>
    <dgm:cxn modelId="{44BF3113-3491-40F2-BD85-D4297BCCCA38}" type="presParOf" srcId="{CCA44604-3629-4FD2-B51B-33CD0AE166C0}" destId="{1D319758-E2E7-459A-9C3F-82F0F337B459}" srcOrd="1" destOrd="0" presId="urn:microsoft.com/office/officeart/2005/8/layout/orgChart1"/>
    <dgm:cxn modelId="{A5262BBD-9B4B-4725-8EAD-5267E7FF9810}" type="presParOf" srcId="{AE20AF4B-B3B3-4B2D-9AAE-A5C88FBE0C69}" destId="{25CEB49C-9EFB-4EC6-906D-3D8772966C81}" srcOrd="1" destOrd="0" presId="urn:microsoft.com/office/officeart/2005/8/layout/orgChart1"/>
    <dgm:cxn modelId="{DD892F3E-C9B1-4DAE-9B96-1E09D9D0EB0F}" type="presParOf" srcId="{25CEB49C-9EFB-4EC6-906D-3D8772966C81}" destId="{7E3D3652-F245-43AC-806A-10D48155BA4B}" srcOrd="0" destOrd="0" presId="urn:microsoft.com/office/officeart/2005/8/layout/orgChart1"/>
    <dgm:cxn modelId="{B79CEC9E-CB6E-4106-85B7-6ABCE1948735}" type="presParOf" srcId="{25CEB49C-9EFB-4EC6-906D-3D8772966C81}" destId="{84697911-54BE-478E-8620-03457773821A}" srcOrd="1" destOrd="0" presId="urn:microsoft.com/office/officeart/2005/8/layout/orgChart1"/>
    <dgm:cxn modelId="{5435E779-671E-4B23-A67C-3D678DAFB275}" type="presParOf" srcId="{84697911-54BE-478E-8620-03457773821A}" destId="{5609D953-749B-4523-90A8-A8D37FA86A09}" srcOrd="0" destOrd="0" presId="urn:microsoft.com/office/officeart/2005/8/layout/orgChart1"/>
    <dgm:cxn modelId="{8F7932C3-35BD-4B0D-B1DB-D341A871178B}" type="presParOf" srcId="{5609D953-749B-4523-90A8-A8D37FA86A09}" destId="{FBB295F4-23E9-47C1-B3F3-CA21BCA3BC64}" srcOrd="0" destOrd="0" presId="urn:microsoft.com/office/officeart/2005/8/layout/orgChart1"/>
    <dgm:cxn modelId="{D2C236DB-DCDC-4E5D-9AA2-3F99320DC860}" type="presParOf" srcId="{5609D953-749B-4523-90A8-A8D37FA86A09}" destId="{B4233968-8F4C-4478-A1F4-BB98377D5E54}" srcOrd="1" destOrd="0" presId="urn:microsoft.com/office/officeart/2005/8/layout/orgChart1"/>
    <dgm:cxn modelId="{503E71C1-E43F-4332-920D-A92FE3CF8072}" type="presParOf" srcId="{84697911-54BE-478E-8620-03457773821A}" destId="{6FB852F5-FAF1-4113-989C-04BC255AE209}" srcOrd="1" destOrd="0" presId="urn:microsoft.com/office/officeart/2005/8/layout/orgChart1"/>
    <dgm:cxn modelId="{161C66F4-C7B0-4EBF-A66D-A90184B205F8}" type="presParOf" srcId="{84697911-54BE-478E-8620-03457773821A}" destId="{93AD351E-6542-4923-9030-F359720BFA7A}" srcOrd="2" destOrd="0" presId="urn:microsoft.com/office/officeart/2005/8/layout/orgChart1"/>
    <dgm:cxn modelId="{F93DD4AA-5D61-4980-B41E-CA6C0755E7FC}" type="presParOf" srcId="{25CEB49C-9EFB-4EC6-906D-3D8772966C81}" destId="{1CCDF68E-267C-49B7-8216-50BB4DA7EAD6}" srcOrd="2" destOrd="0" presId="urn:microsoft.com/office/officeart/2005/8/layout/orgChart1"/>
    <dgm:cxn modelId="{D3C34936-0E0B-4039-8A86-1BEE4F173818}" type="presParOf" srcId="{25CEB49C-9EFB-4EC6-906D-3D8772966C81}" destId="{725CF483-E65A-485B-BA8B-B9DDD81618E4}" srcOrd="3" destOrd="0" presId="urn:microsoft.com/office/officeart/2005/8/layout/orgChart1"/>
    <dgm:cxn modelId="{476774E1-92BD-4AC9-A691-CBC5FAEFAD4D}" type="presParOf" srcId="{725CF483-E65A-485B-BA8B-B9DDD81618E4}" destId="{AE8D8BB7-E3D6-45F4-87E0-00F4D68318C2}" srcOrd="0" destOrd="0" presId="urn:microsoft.com/office/officeart/2005/8/layout/orgChart1"/>
    <dgm:cxn modelId="{F73869AE-FD5E-42B8-82A9-6E0CE917B2A3}" type="presParOf" srcId="{AE8D8BB7-E3D6-45F4-87E0-00F4D68318C2}" destId="{F6F178E9-43A1-405F-B960-EF0847BAFFF9}" srcOrd="0" destOrd="0" presId="urn:microsoft.com/office/officeart/2005/8/layout/orgChart1"/>
    <dgm:cxn modelId="{8C9A6D25-1FCE-49D9-BE32-C8F69A8BDE25}" type="presParOf" srcId="{AE8D8BB7-E3D6-45F4-87E0-00F4D68318C2}" destId="{2D145CB1-FEA8-4FF9-8A68-78A374182C73}" srcOrd="1" destOrd="0" presId="urn:microsoft.com/office/officeart/2005/8/layout/orgChart1"/>
    <dgm:cxn modelId="{54353835-1398-4CB0-B055-E66AF5DBA0DA}" type="presParOf" srcId="{725CF483-E65A-485B-BA8B-B9DDD81618E4}" destId="{3D6D63F7-AAE1-48F4-A24F-21BBB79FCEA9}" srcOrd="1" destOrd="0" presId="urn:microsoft.com/office/officeart/2005/8/layout/orgChart1"/>
    <dgm:cxn modelId="{D0BD6025-CE4D-4329-B56D-91081B58EF49}" type="presParOf" srcId="{725CF483-E65A-485B-BA8B-B9DDD81618E4}" destId="{29A8EE9E-93B5-480D-9D89-9071CFD2B864}" srcOrd="2" destOrd="0" presId="urn:microsoft.com/office/officeart/2005/8/layout/orgChart1"/>
    <dgm:cxn modelId="{2C77FD77-1E78-45DB-B47A-1E14D4F9EA29}" type="presParOf" srcId="{25CEB49C-9EFB-4EC6-906D-3D8772966C81}" destId="{48480025-D0FF-4799-8394-4DA96AF0CF31}" srcOrd="4" destOrd="0" presId="urn:microsoft.com/office/officeart/2005/8/layout/orgChart1"/>
    <dgm:cxn modelId="{3AD134B0-06DD-4D6E-A9EA-13F4E9F109CB}" type="presParOf" srcId="{25CEB49C-9EFB-4EC6-906D-3D8772966C81}" destId="{8F404A87-A829-44E3-B2BB-C0BD60CDF397}" srcOrd="5" destOrd="0" presId="urn:microsoft.com/office/officeart/2005/8/layout/orgChart1"/>
    <dgm:cxn modelId="{58AE260F-CFC4-412F-AF67-F0F4B8F569CD}" type="presParOf" srcId="{8F404A87-A829-44E3-B2BB-C0BD60CDF397}" destId="{DA1B2548-F7E2-49E3-89FF-0B7BC65C271B}" srcOrd="0" destOrd="0" presId="urn:microsoft.com/office/officeart/2005/8/layout/orgChart1"/>
    <dgm:cxn modelId="{889E5154-C225-435C-91D6-748A3101E94A}" type="presParOf" srcId="{DA1B2548-F7E2-49E3-89FF-0B7BC65C271B}" destId="{ABE9FC8E-C5CC-41B2-BE4F-2B7F8719E143}" srcOrd="0" destOrd="0" presId="urn:microsoft.com/office/officeart/2005/8/layout/orgChart1"/>
    <dgm:cxn modelId="{370F8498-6D41-417B-87D6-A8BE2F567CCB}" type="presParOf" srcId="{DA1B2548-F7E2-49E3-89FF-0B7BC65C271B}" destId="{6B237302-878E-45C0-B7C8-9B63C322B02A}" srcOrd="1" destOrd="0" presId="urn:microsoft.com/office/officeart/2005/8/layout/orgChart1"/>
    <dgm:cxn modelId="{677AD97D-1D8C-4287-9167-90C337038B43}" type="presParOf" srcId="{8F404A87-A829-44E3-B2BB-C0BD60CDF397}" destId="{C12A4972-DE91-447B-B4F5-DBDF0F58E3D3}" srcOrd="1" destOrd="0" presId="urn:microsoft.com/office/officeart/2005/8/layout/orgChart1"/>
    <dgm:cxn modelId="{409FC96C-7424-44CD-85FE-89FB8E122237}" type="presParOf" srcId="{8F404A87-A829-44E3-B2BB-C0BD60CDF397}" destId="{2ACF2172-3B7D-40C8-A1F8-BC963EAF94D5}" srcOrd="2" destOrd="0" presId="urn:microsoft.com/office/officeart/2005/8/layout/orgChart1"/>
    <dgm:cxn modelId="{84DF3530-D42F-4874-BBD3-7423BD9861C2}" type="presParOf" srcId="{AE20AF4B-B3B3-4B2D-9AAE-A5C88FBE0C69}" destId="{7D4625DD-CC6A-4BAB-BBE1-80D0AC3C50A0}" srcOrd="2" destOrd="0" presId="urn:microsoft.com/office/officeart/2005/8/layout/orgChart1"/>
    <dgm:cxn modelId="{E3A3AE91-B6E0-4A14-9408-74171C9273EA}" type="presParOf" srcId="{FCA77571-D03F-4734-8798-30ACBD446FCA}" destId="{EEBDD890-4938-45DC-9E20-16EA541DCC29}" srcOrd="2" destOrd="0" presId="urn:microsoft.com/office/officeart/2005/8/layout/orgChart1"/>
    <dgm:cxn modelId="{1DCB61C9-3F44-45B5-8AFA-7DDCF71D31DD}" type="presParOf" srcId="{FCA77571-D03F-4734-8798-30ACBD446FCA}" destId="{8F8FE874-94D7-4386-A177-F10EB93285A8}" srcOrd="3" destOrd="0" presId="urn:microsoft.com/office/officeart/2005/8/layout/orgChart1"/>
    <dgm:cxn modelId="{807C9719-A2FE-4661-B9F9-D831FD0BF8FF}" type="presParOf" srcId="{8F8FE874-94D7-4386-A177-F10EB93285A8}" destId="{94CB3342-0304-43DE-9BA6-874DD2782C89}" srcOrd="0" destOrd="0" presId="urn:microsoft.com/office/officeart/2005/8/layout/orgChart1"/>
    <dgm:cxn modelId="{32D4FB4F-5129-40EF-9029-6664C2AF7B3C}" type="presParOf" srcId="{94CB3342-0304-43DE-9BA6-874DD2782C89}" destId="{EA1F9752-DC90-4557-B1A6-E8C8E77A5730}" srcOrd="0" destOrd="0" presId="urn:microsoft.com/office/officeart/2005/8/layout/orgChart1"/>
    <dgm:cxn modelId="{43936639-988E-4FED-981D-61484245A17B}" type="presParOf" srcId="{94CB3342-0304-43DE-9BA6-874DD2782C89}" destId="{8BB4D729-11B0-4DE0-8757-A08F970C248A}" srcOrd="1" destOrd="0" presId="urn:microsoft.com/office/officeart/2005/8/layout/orgChart1"/>
    <dgm:cxn modelId="{B119A353-14D6-4176-81D8-513F6834A6A8}" type="presParOf" srcId="{8F8FE874-94D7-4386-A177-F10EB93285A8}" destId="{477C9BE6-A894-43F9-9B7F-3AC804776EC1}" srcOrd="1" destOrd="0" presId="urn:microsoft.com/office/officeart/2005/8/layout/orgChart1"/>
    <dgm:cxn modelId="{3506D399-0902-4956-A00C-2B643242AC27}" type="presParOf" srcId="{477C9BE6-A894-43F9-9B7F-3AC804776EC1}" destId="{FA0439AF-E709-473A-BA72-B760D1D3D893}" srcOrd="0" destOrd="0" presId="urn:microsoft.com/office/officeart/2005/8/layout/orgChart1"/>
    <dgm:cxn modelId="{2112CBBA-F214-48E1-9DA8-AAF6E1E497F1}" type="presParOf" srcId="{477C9BE6-A894-43F9-9B7F-3AC804776EC1}" destId="{DD856EB5-9E66-4A17-B9C9-8F973C3CF00A}" srcOrd="1" destOrd="0" presId="urn:microsoft.com/office/officeart/2005/8/layout/orgChart1"/>
    <dgm:cxn modelId="{876403F6-5FA3-4793-B0FB-AF92042E5535}" type="presParOf" srcId="{DD856EB5-9E66-4A17-B9C9-8F973C3CF00A}" destId="{28A77536-8AB7-4B91-BF20-1D1B6999C4CD}" srcOrd="0" destOrd="0" presId="urn:microsoft.com/office/officeart/2005/8/layout/orgChart1"/>
    <dgm:cxn modelId="{69E7D52C-B296-4B58-B1D2-1C3E871DCA64}" type="presParOf" srcId="{28A77536-8AB7-4B91-BF20-1D1B6999C4CD}" destId="{CC2A98E0-B19F-4E50-9F38-0D0A04EAA5B7}" srcOrd="0" destOrd="0" presId="urn:microsoft.com/office/officeart/2005/8/layout/orgChart1"/>
    <dgm:cxn modelId="{D82AEC7E-FF9C-445A-B7A9-AF352A16112E}" type="presParOf" srcId="{28A77536-8AB7-4B91-BF20-1D1B6999C4CD}" destId="{95BC2B30-0DB9-4154-83AD-AF1A59C5C5FA}" srcOrd="1" destOrd="0" presId="urn:microsoft.com/office/officeart/2005/8/layout/orgChart1"/>
    <dgm:cxn modelId="{3D0BA91E-A8A8-4C78-B49C-F11354362968}" type="presParOf" srcId="{DD856EB5-9E66-4A17-B9C9-8F973C3CF00A}" destId="{047C06B2-65B9-452D-AD44-703EF08DD6A5}" srcOrd="1" destOrd="0" presId="urn:microsoft.com/office/officeart/2005/8/layout/orgChart1"/>
    <dgm:cxn modelId="{991D1040-8715-4520-AF51-F9FB9CE3603B}" type="presParOf" srcId="{DD856EB5-9E66-4A17-B9C9-8F973C3CF00A}" destId="{78C11D6E-02E5-47B3-B367-7998E0DC5D01}" srcOrd="2" destOrd="0" presId="urn:microsoft.com/office/officeart/2005/8/layout/orgChart1"/>
    <dgm:cxn modelId="{A69DCD70-373E-4FE1-A1D6-426D43F79F3B}" type="presParOf" srcId="{477C9BE6-A894-43F9-9B7F-3AC804776EC1}" destId="{4500B307-3F86-4C06-B0C2-A4734727D2DE}" srcOrd="2" destOrd="0" presId="urn:microsoft.com/office/officeart/2005/8/layout/orgChart1"/>
    <dgm:cxn modelId="{FFF4969E-CA7B-4D85-B6FF-8BF8ACBA611E}" type="presParOf" srcId="{477C9BE6-A894-43F9-9B7F-3AC804776EC1}" destId="{68D994C8-4716-4E34-A787-67E92B6AEFF8}" srcOrd="3" destOrd="0" presId="urn:microsoft.com/office/officeart/2005/8/layout/orgChart1"/>
    <dgm:cxn modelId="{2DE1C605-65D9-4B88-A6D1-63F6E7FAAFC9}" type="presParOf" srcId="{68D994C8-4716-4E34-A787-67E92B6AEFF8}" destId="{AB5DAB2F-A828-427B-987E-2D9EE0758E2A}" srcOrd="0" destOrd="0" presId="urn:microsoft.com/office/officeart/2005/8/layout/orgChart1"/>
    <dgm:cxn modelId="{C22856A1-39BD-48C1-9F58-A243AAC52BEC}" type="presParOf" srcId="{AB5DAB2F-A828-427B-987E-2D9EE0758E2A}" destId="{4F7BFD98-CC97-4AC2-A0E5-47A1391F2F4C}" srcOrd="0" destOrd="0" presId="urn:microsoft.com/office/officeart/2005/8/layout/orgChart1"/>
    <dgm:cxn modelId="{84B3F2CA-2349-445A-A541-201FC1A7A92D}" type="presParOf" srcId="{AB5DAB2F-A828-427B-987E-2D9EE0758E2A}" destId="{632DD9C9-A918-4870-B33D-4B944675D8EB}" srcOrd="1" destOrd="0" presId="urn:microsoft.com/office/officeart/2005/8/layout/orgChart1"/>
    <dgm:cxn modelId="{E475C161-A5E5-4151-A076-20CCC8380A0D}" type="presParOf" srcId="{68D994C8-4716-4E34-A787-67E92B6AEFF8}" destId="{A2C2F67B-F1EF-4442-9F35-DC35210C9A13}" srcOrd="1" destOrd="0" presId="urn:microsoft.com/office/officeart/2005/8/layout/orgChart1"/>
    <dgm:cxn modelId="{C6515AFE-8D7C-4F08-949E-8CF37BF8BDEB}" type="presParOf" srcId="{68D994C8-4716-4E34-A787-67E92B6AEFF8}" destId="{C862B09A-092D-487F-823B-AEFCADD2630E}" srcOrd="2" destOrd="0" presId="urn:microsoft.com/office/officeart/2005/8/layout/orgChart1"/>
    <dgm:cxn modelId="{7637B53F-D90F-46D6-977C-1467BF9FB93B}" type="presParOf" srcId="{477C9BE6-A894-43F9-9B7F-3AC804776EC1}" destId="{72B96357-6E44-47D7-BE34-518054577C9B}" srcOrd="4" destOrd="0" presId="urn:microsoft.com/office/officeart/2005/8/layout/orgChart1"/>
    <dgm:cxn modelId="{88EE868D-6449-4ECE-AD67-D0C1CA5B1ED7}" type="presParOf" srcId="{477C9BE6-A894-43F9-9B7F-3AC804776EC1}" destId="{4CE6D744-1F08-45E5-98C4-524CB257F897}" srcOrd="5" destOrd="0" presId="urn:microsoft.com/office/officeart/2005/8/layout/orgChart1"/>
    <dgm:cxn modelId="{05710FC4-32F5-4844-9E7E-1906ED81C955}" type="presParOf" srcId="{4CE6D744-1F08-45E5-98C4-524CB257F897}" destId="{5BF2E21B-7E0F-4522-AAEA-0AD55C10095B}" srcOrd="0" destOrd="0" presId="urn:microsoft.com/office/officeart/2005/8/layout/orgChart1"/>
    <dgm:cxn modelId="{23221774-AACF-49F4-835C-ECA3D557A69D}" type="presParOf" srcId="{5BF2E21B-7E0F-4522-AAEA-0AD55C10095B}" destId="{CB5127E2-F86A-44B3-9CBE-297EFB24B5FD}" srcOrd="0" destOrd="0" presId="urn:microsoft.com/office/officeart/2005/8/layout/orgChart1"/>
    <dgm:cxn modelId="{46EBEB0A-63A2-4AF1-84F0-70387831206A}" type="presParOf" srcId="{5BF2E21B-7E0F-4522-AAEA-0AD55C10095B}" destId="{0006479D-5497-49EB-8266-F3CAB09D6083}" srcOrd="1" destOrd="0" presId="urn:microsoft.com/office/officeart/2005/8/layout/orgChart1"/>
    <dgm:cxn modelId="{02E5AFF5-F979-4A22-B004-3BEEFB51746C}" type="presParOf" srcId="{4CE6D744-1F08-45E5-98C4-524CB257F897}" destId="{FAAA73FF-4F05-4354-BEF4-8B9353DF540C}" srcOrd="1" destOrd="0" presId="urn:microsoft.com/office/officeart/2005/8/layout/orgChart1"/>
    <dgm:cxn modelId="{AB3FC507-472B-4261-9289-F572A8D09051}" type="presParOf" srcId="{4CE6D744-1F08-45E5-98C4-524CB257F897}" destId="{A4D04546-D4CE-4123-B6B4-7DA5D7429250}" srcOrd="2" destOrd="0" presId="urn:microsoft.com/office/officeart/2005/8/layout/orgChart1"/>
    <dgm:cxn modelId="{6192C145-67E7-42BB-B5BD-40A8F2379CE1}" type="presParOf" srcId="{8F8FE874-94D7-4386-A177-F10EB93285A8}" destId="{5EE384EB-4CF1-4B17-9E6E-D42D950B9332}" srcOrd="2" destOrd="0" presId="urn:microsoft.com/office/officeart/2005/8/layout/orgChart1"/>
    <dgm:cxn modelId="{36AB2FC9-8825-46E4-96C2-EE4EA78F30B0}" type="presParOf" srcId="{FCA77571-D03F-4734-8798-30ACBD446FCA}" destId="{C99F0041-F1E7-4243-A26B-08AA5D859F12}" srcOrd="4" destOrd="0" presId="urn:microsoft.com/office/officeart/2005/8/layout/orgChart1"/>
    <dgm:cxn modelId="{116C08A2-8C8B-41CE-9C9B-B8FC709986FB}" type="presParOf" srcId="{FCA77571-D03F-4734-8798-30ACBD446FCA}" destId="{1D084CEF-ABE0-4914-B4E0-593486495AF9}" srcOrd="5" destOrd="0" presId="urn:microsoft.com/office/officeart/2005/8/layout/orgChart1"/>
    <dgm:cxn modelId="{06889E29-4414-4E94-AB55-6FE0496570DF}" type="presParOf" srcId="{1D084CEF-ABE0-4914-B4E0-593486495AF9}" destId="{57CE9034-4C5C-4948-8A00-6DDEF936D041}" srcOrd="0" destOrd="0" presId="urn:microsoft.com/office/officeart/2005/8/layout/orgChart1"/>
    <dgm:cxn modelId="{7660CB3F-0D34-4686-8892-7117190392E7}" type="presParOf" srcId="{57CE9034-4C5C-4948-8A00-6DDEF936D041}" destId="{D5A629F6-A2A2-4E9A-B026-7582B7B028B2}" srcOrd="0" destOrd="0" presId="urn:microsoft.com/office/officeart/2005/8/layout/orgChart1"/>
    <dgm:cxn modelId="{407AEE04-FFF5-4FC9-899B-93B46C3D8EC0}" type="presParOf" srcId="{57CE9034-4C5C-4948-8A00-6DDEF936D041}" destId="{2770328C-5DB7-413A-AAE8-5979FF18E4DB}" srcOrd="1" destOrd="0" presId="urn:microsoft.com/office/officeart/2005/8/layout/orgChart1"/>
    <dgm:cxn modelId="{0FE4F656-6126-406C-AC53-C4BF7C2D583C}" type="presParOf" srcId="{1D084CEF-ABE0-4914-B4E0-593486495AF9}" destId="{FBAE23A0-4E5C-4A1A-8C70-02E0E2FA5C12}" srcOrd="1" destOrd="0" presId="urn:microsoft.com/office/officeart/2005/8/layout/orgChart1"/>
    <dgm:cxn modelId="{6ED743E5-3001-4DCD-818F-D47DF25B6A75}" type="presParOf" srcId="{FBAE23A0-4E5C-4A1A-8C70-02E0E2FA5C12}" destId="{DEF2622E-9412-4943-8439-A2740A78ECFE}" srcOrd="0" destOrd="0" presId="urn:microsoft.com/office/officeart/2005/8/layout/orgChart1"/>
    <dgm:cxn modelId="{DB5775ED-A547-470F-B7C0-6E4D7E69B112}" type="presParOf" srcId="{FBAE23A0-4E5C-4A1A-8C70-02E0E2FA5C12}" destId="{5380F15A-9347-495E-B72F-DBBF01F128E2}" srcOrd="1" destOrd="0" presId="urn:microsoft.com/office/officeart/2005/8/layout/orgChart1"/>
    <dgm:cxn modelId="{D74EFD65-9F32-4B34-9710-895533817CA9}" type="presParOf" srcId="{5380F15A-9347-495E-B72F-DBBF01F128E2}" destId="{21542E2B-77A4-40EA-B053-8B234E9EE87E}" srcOrd="0" destOrd="0" presId="urn:microsoft.com/office/officeart/2005/8/layout/orgChart1"/>
    <dgm:cxn modelId="{C8ED3800-AD6D-4F2A-84D9-D24B34A8309F}" type="presParOf" srcId="{21542E2B-77A4-40EA-B053-8B234E9EE87E}" destId="{0D08AAEB-7F3E-4DA5-A3BF-B006AE304341}" srcOrd="0" destOrd="0" presId="urn:microsoft.com/office/officeart/2005/8/layout/orgChart1"/>
    <dgm:cxn modelId="{480B285C-F0CF-4AB1-AD0D-C86ABDDE17C5}" type="presParOf" srcId="{21542E2B-77A4-40EA-B053-8B234E9EE87E}" destId="{789E6FA3-693D-476F-B53F-67680EEA08F0}" srcOrd="1" destOrd="0" presId="urn:microsoft.com/office/officeart/2005/8/layout/orgChart1"/>
    <dgm:cxn modelId="{0941AF5A-DB3C-453D-B97E-BAA0235EA7EB}" type="presParOf" srcId="{5380F15A-9347-495E-B72F-DBBF01F128E2}" destId="{654A1A34-20BF-4031-B9F7-A4AF27BF0D71}" srcOrd="1" destOrd="0" presId="urn:microsoft.com/office/officeart/2005/8/layout/orgChart1"/>
    <dgm:cxn modelId="{66F9BCCA-9725-4006-88E2-267E4725B021}" type="presParOf" srcId="{5380F15A-9347-495E-B72F-DBBF01F128E2}" destId="{A7D3BB93-446C-4FF0-B023-0DCF38BA207E}" srcOrd="2" destOrd="0" presId="urn:microsoft.com/office/officeart/2005/8/layout/orgChart1"/>
    <dgm:cxn modelId="{55FE3253-5965-475C-960E-F0C20E673D9F}" type="presParOf" srcId="{FBAE23A0-4E5C-4A1A-8C70-02E0E2FA5C12}" destId="{9EE21A2A-7121-4384-B25F-1D181AA4E81D}" srcOrd="2" destOrd="0" presId="urn:microsoft.com/office/officeart/2005/8/layout/orgChart1"/>
    <dgm:cxn modelId="{3373896F-93B3-42F3-B326-24E1E84DA414}" type="presParOf" srcId="{FBAE23A0-4E5C-4A1A-8C70-02E0E2FA5C12}" destId="{31CCE6D9-610A-40CD-99DC-FFC214691EFF}" srcOrd="3" destOrd="0" presId="urn:microsoft.com/office/officeart/2005/8/layout/orgChart1"/>
    <dgm:cxn modelId="{1DD842B7-E196-46BE-86B6-151A4BF0C268}" type="presParOf" srcId="{31CCE6D9-610A-40CD-99DC-FFC214691EFF}" destId="{47A65B1B-1734-4353-A79D-B2484063CB73}" srcOrd="0" destOrd="0" presId="urn:microsoft.com/office/officeart/2005/8/layout/orgChart1"/>
    <dgm:cxn modelId="{273E463E-024B-4C22-A440-3FCF4C782971}" type="presParOf" srcId="{47A65B1B-1734-4353-A79D-B2484063CB73}" destId="{A849E156-35A2-4BDF-A39E-EE7FC423C0BF}" srcOrd="0" destOrd="0" presId="urn:microsoft.com/office/officeart/2005/8/layout/orgChart1"/>
    <dgm:cxn modelId="{AC8307DE-91F4-422F-8705-3B911FE8DA07}" type="presParOf" srcId="{47A65B1B-1734-4353-A79D-B2484063CB73}" destId="{35F307E9-C08A-4505-BCC0-205E01BFAC34}" srcOrd="1" destOrd="0" presId="urn:microsoft.com/office/officeart/2005/8/layout/orgChart1"/>
    <dgm:cxn modelId="{F57E11EE-FCB0-4E64-A7B5-BC7A03B056F4}" type="presParOf" srcId="{31CCE6D9-610A-40CD-99DC-FFC214691EFF}" destId="{A8633D4E-C472-4D0C-B5A7-D3205290C651}" srcOrd="1" destOrd="0" presId="urn:microsoft.com/office/officeart/2005/8/layout/orgChart1"/>
    <dgm:cxn modelId="{45351EB4-E8E7-4E70-9D84-001810B55F5D}" type="presParOf" srcId="{31CCE6D9-610A-40CD-99DC-FFC214691EFF}" destId="{17856AF7-1C9B-43F3-861B-55DDA582324A}" srcOrd="2" destOrd="0" presId="urn:microsoft.com/office/officeart/2005/8/layout/orgChart1"/>
    <dgm:cxn modelId="{98A4BDA1-0E15-4715-A184-3E44C42FB292}" type="presParOf" srcId="{FBAE23A0-4E5C-4A1A-8C70-02E0E2FA5C12}" destId="{6A5D50C4-1D35-493B-B1E5-786647F81160}" srcOrd="4" destOrd="0" presId="urn:microsoft.com/office/officeart/2005/8/layout/orgChart1"/>
    <dgm:cxn modelId="{DF6F1F0B-D76D-4D02-9A64-C463D04FCC79}" type="presParOf" srcId="{FBAE23A0-4E5C-4A1A-8C70-02E0E2FA5C12}" destId="{56126F46-5DBB-49BE-9149-8C0B7499D331}" srcOrd="5" destOrd="0" presId="urn:microsoft.com/office/officeart/2005/8/layout/orgChart1"/>
    <dgm:cxn modelId="{829480F4-327F-4928-ADE0-B2D0C79294E4}" type="presParOf" srcId="{56126F46-5DBB-49BE-9149-8C0B7499D331}" destId="{62846B9A-B610-4276-8D2D-D00EC69BB656}" srcOrd="0" destOrd="0" presId="urn:microsoft.com/office/officeart/2005/8/layout/orgChart1"/>
    <dgm:cxn modelId="{FE0D11FF-845E-4635-BCB3-0CC54866C736}" type="presParOf" srcId="{62846B9A-B610-4276-8D2D-D00EC69BB656}" destId="{A2CAE4BC-CA00-43E3-851D-DC4B3AF4D7AA}" srcOrd="0" destOrd="0" presId="urn:microsoft.com/office/officeart/2005/8/layout/orgChart1"/>
    <dgm:cxn modelId="{4F66DA58-B493-4434-8ECB-3D6C5B04813D}" type="presParOf" srcId="{62846B9A-B610-4276-8D2D-D00EC69BB656}" destId="{37651BD0-0C78-45D3-8AE2-18BBB8D3550A}" srcOrd="1" destOrd="0" presId="urn:microsoft.com/office/officeart/2005/8/layout/orgChart1"/>
    <dgm:cxn modelId="{3665C797-E487-43DC-A3E5-5700AA34CC20}" type="presParOf" srcId="{56126F46-5DBB-49BE-9149-8C0B7499D331}" destId="{D7733CB9-ECF9-4872-86C7-DFACEB96BEFA}" srcOrd="1" destOrd="0" presId="urn:microsoft.com/office/officeart/2005/8/layout/orgChart1"/>
    <dgm:cxn modelId="{236A2919-36AD-4839-BC65-52EC9E315A0B}" type="presParOf" srcId="{56126F46-5DBB-49BE-9149-8C0B7499D331}" destId="{660198FE-DD43-4EE6-8A89-BA3115631677}" srcOrd="2" destOrd="0" presId="urn:microsoft.com/office/officeart/2005/8/layout/orgChart1"/>
    <dgm:cxn modelId="{80E76F55-A2C2-40DA-AC4E-2EB5F020581E}" type="presParOf" srcId="{1D084CEF-ABE0-4914-B4E0-593486495AF9}" destId="{DA78606E-D2AB-48EE-AA01-35BF90870C5B}" srcOrd="2" destOrd="0" presId="urn:microsoft.com/office/officeart/2005/8/layout/orgChart1"/>
    <dgm:cxn modelId="{940390FE-658C-41E0-B24B-A25B7C1C3D91}" type="presParOf" srcId="{70FE7149-D385-4B0F-AE3E-93DCCAAD9FCA}" destId="{232B612C-6183-43AC-A385-A07C01311462}" srcOrd="2" destOrd="0" presId="urn:microsoft.com/office/officeart/2005/8/layout/orgChart1"/>
    <dgm:cxn modelId="{964A4ACA-7E4B-4299-B4CD-629D5A83DACF}" type="presParOf" srcId="{A3ED6FA1-78B7-417A-84E7-71A5625AD852}" destId="{2B7A4C1A-076B-46DF-A04D-99C6F599BD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B0C12A-6BCB-4620-9F10-A5E685D253A9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5FB713B6-1641-4102-9AFD-DA34BCE97C2D}">
      <dgm:prSet phldrT="[テキスト]" phldr="1"/>
      <dgm:spPr/>
      <dgm:t>
        <a:bodyPr/>
        <a:lstStyle/>
        <a:p>
          <a:endParaRPr kumimoji="1" lang="ja-JP" altLang="en-US"/>
        </a:p>
      </dgm:t>
    </dgm:pt>
    <dgm:pt modelId="{5804C610-8B5E-45E7-B724-B498CB68E0F4}" type="parTrans" cxnId="{46FF4B16-D246-4B19-AE2F-62E9460E25BD}">
      <dgm:prSet/>
      <dgm:spPr/>
      <dgm:t>
        <a:bodyPr/>
        <a:lstStyle/>
        <a:p>
          <a:endParaRPr kumimoji="1" lang="ja-JP" altLang="en-US"/>
        </a:p>
      </dgm:t>
    </dgm:pt>
    <dgm:pt modelId="{76FCD5AF-9923-42FD-8B0B-6AB68B43F14C}" type="sibTrans" cxnId="{46FF4B16-D246-4B19-AE2F-62E9460E25BD}">
      <dgm:prSet/>
      <dgm:spPr/>
      <dgm:t>
        <a:bodyPr/>
        <a:lstStyle/>
        <a:p>
          <a:endParaRPr kumimoji="1" lang="ja-JP" altLang="en-US"/>
        </a:p>
      </dgm:t>
    </dgm:pt>
    <dgm:pt modelId="{BB6C7DAF-1F07-4604-869B-3BA84E4B3329}">
      <dgm:prSet phldrT="[テキスト]" phldr="1"/>
      <dgm:spPr/>
      <dgm:t>
        <a:bodyPr/>
        <a:lstStyle/>
        <a:p>
          <a:endParaRPr kumimoji="1" lang="ja-JP" altLang="en-US"/>
        </a:p>
      </dgm:t>
    </dgm:pt>
    <dgm:pt modelId="{8B087CFF-C730-43FF-BE30-506CCA923674}" type="parTrans" cxnId="{EE709C4A-8D5F-4D15-B674-4788981A238B}">
      <dgm:prSet/>
      <dgm:spPr/>
      <dgm:t>
        <a:bodyPr/>
        <a:lstStyle/>
        <a:p>
          <a:endParaRPr kumimoji="1" lang="ja-JP" altLang="en-US"/>
        </a:p>
      </dgm:t>
    </dgm:pt>
    <dgm:pt modelId="{DE2F0293-03CF-41B3-A9FF-4CE2D150FB0F}" type="sibTrans" cxnId="{EE709C4A-8D5F-4D15-B674-4788981A238B}">
      <dgm:prSet/>
      <dgm:spPr/>
      <dgm:t>
        <a:bodyPr/>
        <a:lstStyle/>
        <a:p>
          <a:endParaRPr kumimoji="1" lang="ja-JP" altLang="en-US"/>
        </a:p>
      </dgm:t>
    </dgm:pt>
    <dgm:pt modelId="{5DC6BF41-A26A-4F36-9FC4-817DEF378020}">
      <dgm:prSet phldrT="[テキスト]" phldr="1"/>
      <dgm:spPr/>
      <dgm:t>
        <a:bodyPr/>
        <a:lstStyle/>
        <a:p>
          <a:endParaRPr kumimoji="1" lang="ja-JP" altLang="en-US"/>
        </a:p>
      </dgm:t>
    </dgm:pt>
    <dgm:pt modelId="{4832077E-9B2E-48DC-BA1A-CA9C263C0456}" type="parTrans" cxnId="{C519F7B6-5AF9-4802-B924-A0F3FAF390DA}">
      <dgm:prSet/>
      <dgm:spPr/>
      <dgm:t>
        <a:bodyPr/>
        <a:lstStyle/>
        <a:p>
          <a:endParaRPr kumimoji="1" lang="ja-JP" altLang="en-US"/>
        </a:p>
      </dgm:t>
    </dgm:pt>
    <dgm:pt modelId="{9BD17828-F6C0-4C0F-A1E8-707C55A045ED}" type="sibTrans" cxnId="{C519F7B6-5AF9-4802-B924-A0F3FAF390DA}">
      <dgm:prSet/>
      <dgm:spPr/>
      <dgm:t>
        <a:bodyPr/>
        <a:lstStyle/>
        <a:p>
          <a:endParaRPr kumimoji="1" lang="ja-JP" altLang="en-US"/>
        </a:p>
      </dgm:t>
    </dgm:pt>
    <dgm:pt modelId="{1926CDF7-60C1-4BDC-A432-E4A0F074AD46}">
      <dgm:prSet phldrT="[テキスト]" phldr="1"/>
      <dgm:spPr/>
      <dgm:t>
        <a:bodyPr/>
        <a:lstStyle/>
        <a:p>
          <a:endParaRPr kumimoji="1" lang="ja-JP" altLang="en-US"/>
        </a:p>
      </dgm:t>
    </dgm:pt>
    <dgm:pt modelId="{340B169F-2631-43B0-87FB-F916621BA3E2}" type="parTrans" cxnId="{2164DAEB-F882-4E7D-87D6-96480002553F}">
      <dgm:prSet/>
      <dgm:spPr/>
      <dgm:t>
        <a:bodyPr/>
        <a:lstStyle/>
        <a:p>
          <a:endParaRPr kumimoji="1" lang="ja-JP" altLang="en-US"/>
        </a:p>
      </dgm:t>
    </dgm:pt>
    <dgm:pt modelId="{CA134C69-99FD-4E11-8B57-7A939BAF83DD}" type="sibTrans" cxnId="{2164DAEB-F882-4E7D-87D6-96480002553F}">
      <dgm:prSet/>
      <dgm:spPr/>
      <dgm:t>
        <a:bodyPr/>
        <a:lstStyle/>
        <a:p>
          <a:endParaRPr kumimoji="1" lang="ja-JP" altLang="en-US"/>
        </a:p>
      </dgm:t>
    </dgm:pt>
    <dgm:pt modelId="{E0A93414-B2CA-419C-B6E4-2B8E436C5EFC}">
      <dgm:prSet/>
      <dgm:spPr/>
      <dgm:t>
        <a:bodyPr/>
        <a:lstStyle/>
        <a:p>
          <a:endParaRPr kumimoji="1" lang="ja-JP" altLang="en-US"/>
        </a:p>
      </dgm:t>
    </dgm:pt>
    <dgm:pt modelId="{3B27687D-B636-4A0B-8F19-A6A1BA272B4D}" type="parTrans" cxnId="{6B607327-7D2B-4B16-AF7E-549912DE37C2}">
      <dgm:prSet/>
      <dgm:spPr/>
      <dgm:t>
        <a:bodyPr/>
        <a:lstStyle/>
        <a:p>
          <a:endParaRPr kumimoji="1" lang="ja-JP" altLang="en-US"/>
        </a:p>
      </dgm:t>
    </dgm:pt>
    <dgm:pt modelId="{C80C00CB-FB60-4876-9C43-DD231E733DC7}" type="sibTrans" cxnId="{6B607327-7D2B-4B16-AF7E-549912DE37C2}">
      <dgm:prSet/>
      <dgm:spPr/>
      <dgm:t>
        <a:bodyPr/>
        <a:lstStyle/>
        <a:p>
          <a:endParaRPr kumimoji="1" lang="ja-JP" altLang="en-US"/>
        </a:p>
      </dgm:t>
    </dgm:pt>
    <dgm:pt modelId="{325A150E-53B9-4418-9204-C37793B7307B}">
      <dgm:prSet/>
      <dgm:spPr/>
      <dgm:t>
        <a:bodyPr/>
        <a:lstStyle/>
        <a:p>
          <a:endParaRPr kumimoji="1" lang="ja-JP" altLang="en-US"/>
        </a:p>
      </dgm:t>
    </dgm:pt>
    <dgm:pt modelId="{FF3C8F99-C202-43C3-A1F9-74B0313A2B32}" type="parTrans" cxnId="{2CAB352E-0D3E-4CD2-900F-22FC621D221E}">
      <dgm:prSet/>
      <dgm:spPr/>
      <dgm:t>
        <a:bodyPr/>
        <a:lstStyle/>
        <a:p>
          <a:endParaRPr kumimoji="1" lang="ja-JP" altLang="en-US"/>
        </a:p>
      </dgm:t>
    </dgm:pt>
    <dgm:pt modelId="{9554C8D0-3464-42C1-A755-443D3040C078}" type="sibTrans" cxnId="{2CAB352E-0D3E-4CD2-900F-22FC621D221E}">
      <dgm:prSet/>
      <dgm:spPr/>
      <dgm:t>
        <a:bodyPr/>
        <a:lstStyle/>
        <a:p>
          <a:endParaRPr kumimoji="1" lang="ja-JP" altLang="en-US"/>
        </a:p>
      </dgm:t>
    </dgm:pt>
    <dgm:pt modelId="{44BF5166-3933-4340-A2AA-5DB84DF2C764}">
      <dgm:prSet/>
      <dgm:spPr/>
      <dgm:t>
        <a:bodyPr/>
        <a:lstStyle/>
        <a:p>
          <a:endParaRPr kumimoji="1" lang="ja-JP" altLang="en-US"/>
        </a:p>
      </dgm:t>
    </dgm:pt>
    <dgm:pt modelId="{92429506-598E-4372-821D-A988F5BC8CF6}" type="parTrans" cxnId="{FB2D1815-F79E-4416-A5DA-4CCE6BD019C6}">
      <dgm:prSet/>
      <dgm:spPr/>
      <dgm:t>
        <a:bodyPr/>
        <a:lstStyle/>
        <a:p>
          <a:endParaRPr kumimoji="1" lang="ja-JP" altLang="en-US"/>
        </a:p>
      </dgm:t>
    </dgm:pt>
    <dgm:pt modelId="{1EE44426-7134-47EE-BF1C-47CA4494C9DB}" type="sibTrans" cxnId="{FB2D1815-F79E-4416-A5DA-4CCE6BD019C6}">
      <dgm:prSet/>
      <dgm:spPr/>
      <dgm:t>
        <a:bodyPr/>
        <a:lstStyle/>
        <a:p>
          <a:endParaRPr kumimoji="1" lang="ja-JP" altLang="en-US"/>
        </a:p>
      </dgm:t>
    </dgm:pt>
    <dgm:pt modelId="{31644A7C-B627-4D4A-80BC-FE5CCF3155F6}">
      <dgm:prSet/>
      <dgm:spPr/>
      <dgm:t>
        <a:bodyPr/>
        <a:lstStyle/>
        <a:p>
          <a:endParaRPr kumimoji="1" lang="ja-JP" altLang="en-US"/>
        </a:p>
      </dgm:t>
    </dgm:pt>
    <dgm:pt modelId="{494BC7DB-FE5D-48C1-8714-B7E00BD94766}" type="parTrans" cxnId="{F36E8B99-2312-43EE-A306-F87F6D6A16DA}">
      <dgm:prSet/>
      <dgm:spPr/>
      <dgm:t>
        <a:bodyPr/>
        <a:lstStyle/>
        <a:p>
          <a:endParaRPr kumimoji="1" lang="ja-JP" altLang="en-US"/>
        </a:p>
      </dgm:t>
    </dgm:pt>
    <dgm:pt modelId="{70A58B8F-E499-4F84-9B9A-9098AB9B56FD}" type="sibTrans" cxnId="{F36E8B99-2312-43EE-A306-F87F6D6A16DA}">
      <dgm:prSet/>
      <dgm:spPr/>
      <dgm:t>
        <a:bodyPr/>
        <a:lstStyle/>
        <a:p>
          <a:endParaRPr kumimoji="1" lang="ja-JP" altLang="en-US"/>
        </a:p>
      </dgm:t>
    </dgm:pt>
    <dgm:pt modelId="{2C4A3753-C572-4CE8-BB57-2C63EAB820C0}">
      <dgm:prSet/>
      <dgm:spPr/>
      <dgm:t>
        <a:bodyPr/>
        <a:lstStyle/>
        <a:p>
          <a:endParaRPr kumimoji="1" lang="ja-JP" altLang="en-US"/>
        </a:p>
      </dgm:t>
    </dgm:pt>
    <dgm:pt modelId="{DC295C28-E3D0-466A-8A83-C879C183D366}" type="parTrans" cxnId="{3D32B260-5FB0-4F84-8563-085FD0EE46B9}">
      <dgm:prSet/>
      <dgm:spPr/>
      <dgm:t>
        <a:bodyPr/>
        <a:lstStyle/>
        <a:p>
          <a:endParaRPr kumimoji="1" lang="ja-JP" altLang="en-US"/>
        </a:p>
      </dgm:t>
    </dgm:pt>
    <dgm:pt modelId="{3A52779B-3A02-4D11-B1C6-6AF975283A1B}" type="sibTrans" cxnId="{3D32B260-5FB0-4F84-8563-085FD0EE46B9}">
      <dgm:prSet/>
      <dgm:spPr/>
      <dgm:t>
        <a:bodyPr/>
        <a:lstStyle/>
        <a:p>
          <a:endParaRPr kumimoji="1" lang="ja-JP" altLang="en-US"/>
        </a:p>
      </dgm:t>
    </dgm:pt>
    <dgm:pt modelId="{0EC539B8-4DE9-4E95-961A-41E263D9DB63}">
      <dgm:prSet/>
      <dgm:spPr/>
      <dgm:t>
        <a:bodyPr/>
        <a:lstStyle/>
        <a:p>
          <a:endParaRPr kumimoji="1" lang="ja-JP" altLang="en-US"/>
        </a:p>
      </dgm:t>
    </dgm:pt>
    <dgm:pt modelId="{B27DB548-01BE-4F85-B602-F99E36C51449}" type="parTrans" cxnId="{3CB82476-2BE0-49ED-B0BA-F8AFB9447904}">
      <dgm:prSet/>
      <dgm:spPr/>
      <dgm:t>
        <a:bodyPr/>
        <a:lstStyle/>
        <a:p>
          <a:endParaRPr kumimoji="1" lang="ja-JP" altLang="en-US"/>
        </a:p>
      </dgm:t>
    </dgm:pt>
    <dgm:pt modelId="{7D6F4B43-5AE6-4800-B2CD-F74EAF092AC6}" type="sibTrans" cxnId="{3CB82476-2BE0-49ED-B0BA-F8AFB9447904}">
      <dgm:prSet/>
      <dgm:spPr/>
      <dgm:t>
        <a:bodyPr/>
        <a:lstStyle/>
        <a:p>
          <a:endParaRPr kumimoji="1" lang="ja-JP" altLang="en-US"/>
        </a:p>
      </dgm:t>
    </dgm:pt>
    <dgm:pt modelId="{5BAC4292-2AB1-469A-8C3F-2FF4DE364E9A}">
      <dgm:prSet/>
      <dgm:spPr/>
      <dgm:t>
        <a:bodyPr/>
        <a:lstStyle/>
        <a:p>
          <a:endParaRPr kumimoji="1" lang="ja-JP" altLang="en-US"/>
        </a:p>
      </dgm:t>
    </dgm:pt>
    <dgm:pt modelId="{F6CF1C44-3196-4692-976E-0A8BDD7783B1}" type="parTrans" cxnId="{B396D667-A43A-4E95-9E27-33B731115838}">
      <dgm:prSet/>
      <dgm:spPr/>
      <dgm:t>
        <a:bodyPr/>
        <a:lstStyle/>
        <a:p>
          <a:endParaRPr kumimoji="1" lang="ja-JP" altLang="en-US"/>
        </a:p>
      </dgm:t>
    </dgm:pt>
    <dgm:pt modelId="{2071E2CF-47B3-44BC-AC4B-36316468D678}" type="sibTrans" cxnId="{B396D667-A43A-4E95-9E27-33B731115838}">
      <dgm:prSet/>
      <dgm:spPr/>
      <dgm:t>
        <a:bodyPr/>
        <a:lstStyle/>
        <a:p>
          <a:endParaRPr kumimoji="1" lang="ja-JP" altLang="en-US"/>
        </a:p>
      </dgm:t>
    </dgm:pt>
    <dgm:pt modelId="{7DFAB88D-F5B1-4085-8500-42EC160FA1F4}">
      <dgm:prSet/>
      <dgm:spPr/>
      <dgm:t>
        <a:bodyPr/>
        <a:lstStyle/>
        <a:p>
          <a:endParaRPr kumimoji="1" lang="ja-JP" altLang="en-US"/>
        </a:p>
      </dgm:t>
    </dgm:pt>
    <dgm:pt modelId="{6A567E0B-0DEF-4667-960A-31E4B099BD7B}" type="parTrans" cxnId="{62B59A47-3EDA-4EA3-919D-147E0A814567}">
      <dgm:prSet/>
      <dgm:spPr/>
      <dgm:t>
        <a:bodyPr/>
        <a:lstStyle/>
        <a:p>
          <a:endParaRPr kumimoji="1" lang="ja-JP" altLang="en-US"/>
        </a:p>
      </dgm:t>
    </dgm:pt>
    <dgm:pt modelId="{7CB2E351-C619-452D-BA7D-07DA28351C7E}" type="sibTrans" cxnId="{62B59A47-3EDA-4EA3-919D-147E0A814567}">
      <dgm:prSet/>
      <dgm:spPr/>
      <dgm:t>
        <a:bodyPr/>
        <a:lstStyle/>
        <a:p>
          <a:endParaRPr kumimoji="1" lang="ja-JP" altLang="en-US"/>
        </a:p>
      </dgm:t>
    </dgm:pt>
    <dgm:pt modelId="{64280921-338F-4867-84C9-D1F579848392}">
      <dgm:prSet/>
      <dgm:spPr/>
      <dgm:t>
        <a:bodyPr/>
        <a:lstStyle/>
        <a:p>
          <a:endParaRPr kumimoji="1" lang="ja-JP" altLang="en-US"/>
        </a:p>
      </dgm:t>
    </dgm:pt>
    <dgm:pt modelId="{BA4B5CFD-1867-40F8-837A-461883D8060A}" type="parTrans" cxnId="{A5D50401-BC11-42E3-8A4F-E79994DF9036}">
      <dgm:prSet/>
      <dgm:spPr/>
      <dgm:t>
        <a:bodyPr/>
        <a:lstStyle/>
        <a:p>
          <a:endParaRPr kumimoji="1" lang="ja-JP" altLang="en-US"/>
        </a:p>
      </dgm:t>
    </dgm:pt>
    <dgm:pt modelId="{D90FCA9F-DAAC-462A-9818-847201F4417B}" type="sibTrans" cxnId="{A5D50401-BC11-42E3-8A4F-E79994DF9036}">
      <dgm:prSet/>
      <dgm:spPr/>
      <dgm:t>
        <a:bodyPr/>
        <a:lstStyle/>
        <a:p>
          <a:endParaRPr kumimoji="1" lang="ja-JP" altLang="en-US"/>
        </a:p>
      </dgm:t>
    </dgm:pt>
    <dgm:pt modelId="{0C720EDB-F8EE-4BD6-95D8-5EB34AB72059}">
      <dgm:prSet/>
      <dgm:spPr/>
      <dgm:t>
        <a:bodyPr/>
        <a:lstStyle/>
        <a:p>
          <a:endParaRPr kumimoji="1" lang="ja-JP" altLang="en-US"/>
        </a:p>
      </dgm:t>
    </dgm:pt>
    <dgm:pt modelId="{472D6AA6-E9C0-403E-BB9B-BBB759E2C9BE}" type="parTrans" cxnId="{92269C2B-E6D9-4911-B70B-A8D6D5847186}">
      <dgm:prSet/>
      <dgm:spPr/>
      <dgm:t>
        <a:bodyPr/>
        <a:lstStyle/>
        <a:p>
          <a:endParaRPr kumimoji="1" lang="ja-JP" altLang="en-US"/>
        </a:p>
      </dgm:t>
    </dgm:pt>
    <dgm:pt modelId="{3CBEF1C8-8207-46CB-98A4-C678DC6E291D}" type="sibTrans" cxnId="{92269C2B-E6D9-4911-B70B-A8D6D5847186}">
      <dgm:prSet/>
      <dgm:spPr/>
      <dgm:t>
        <a:bodyPr/>
        <a:lstStyle/>
        <a:p>
          <a:endParaRPr kumimoji="1" lang="ja-JP" altLang="en-US"/>
        </a:p>
      </dgm:t>
    </dgm:pt>
    <dgm:pt modelId="{E0B337ED-2542-4D77-A98C-2252BEA2B9CD}">
      <dgm:prSet/>
      <dgm:spPr/>
      <dgm:t>
        <a:bodyPr/>
        <a:lstStyle/>
        <a:p>
          <a:endParaRPr kumimoji="1" lang="ja-JP" altLang="en-US"/>
        </a:p>
      </dgm:t>
    </dgm:pt>
    <dgm:pt modelId="{FE5A7D2E-8534-4869-87E9-794709C30DC4}" type="parTrans" cxnId="{0F574BC8-6FC1-4B2D-93A9-7CC62E9C4E86}">
      <dgm:prSet/>
      <dgm:spPr/>
      <dgm:t>
        <a:bodyPr/>
        <a:lstStyle/>
        <a:p>
          <a:endParaRPr kumimoji="1" lang="ja-JP" altLang="en-US"/>
        </a:p>
      </dgm:t>
    </dgm:pt>
    <dgm:pt modelId="{E6598EFA-AC94-4761-8D55-F7FF6D57F32F}" type="sibTrans" cxnId="{0F574BC8-6FC1-4B2D-93A9-7CC62E9C4E86}">
      <dgm:prSet/>
      <dgm:spPr/>
      <dgm:t>
        <a:bodyPr/>
        <a:lstStyle/>
        <a:p>
          <a:endParaRPr kumimoji="1" lang="ja-JP" altLang="en-US"/>
        </a:p>
      </dgm:t>
    </dgm:pt>
    <dgm:pt modelId="{11214960-58E7-4060-8347-183B40C2EB89}">
      <dgm:prSet/>
      <dgm:spPr/>
      <dgm:t>
        <a:bodyPr/>
        <a:lstStyle/>
        <a:p>
          <a:endParaRPr kumimoji="1" lang="ja-JP" altLang="en-US"/>
        </a:p>
      </dgm:t>
    </dgm:pt>
    <dgm:pt modelId="{635E68BD-BE36-4FF9-81EF-BB8B4CB6BB48}" type="parTrans" cxnId="{50CD5F7A-58DE-4243-B513-0403CC2DC7AD}">
      <dgm:prSet/>
      <dgm:spPr/>
      <dgm:t>
        <a:bodyPr/>
        <a:lstStyle/>
        <a:p>
          <a:endParaRPr kumimoji="1" lang="ja-JP" altLang="en-US"/>
        </a:p>
      </dgm:t>
    </dgm:pt>
    <dgm:pt modelId="{FACC721A-1DE1-4483-9101-67F7B8FB1ACA}" type="sibTrans" cxnId="{50CD5F7A-58DE-4243-B513-0403CC2DC7AD}">
      <dgm:prSet/>
      <dgm:spPr/>
      <dgm:t>
        <a:bodyPr/>
        <a:lstStyle/>
        <a:p>
          <a:endParaRPr kumimoji="1" lang="ja-JP" altLang="en-US"/>
        </a:p>
      </dgm:t>
    </dgm:pt>
    <dgm:pt modelId="{FAECD488-41AD-429F-9248-3B5A72227EBF}">
      <dgm:prSet/>
      <dgm:spPr/>
      <dgm:t>
        <a:bodyPr/>
        <a:lstStyle/>
        <a:p>
          <a:endParaRPr kumimoji="1" lang="ja-JP" altLang="en-US"/>
        </a:p>
      </dgm:t>
    </dgm:pt>
    <dgm:pt modelId="{23A691AE-C049-4909-A2D9-0BD0813DAF7D}" type="parTrans" cxnId="{CD1A81B5-3CA6-47A1-9857-6470D0E32D63}">
      <dgm:prSet/>
      <dgm:spPr/>
      <dgm:t>
        <a:bodyPr/>
        <a:lstStyle/>
        <a:p>
          <a:endParaRPr kumimoji="1" lang="ja-JP" altLang="en-US"/>
        </a:p>
      </dgm:t>
    </dgm:pt>
    <dgm:pt modelId="{A556D1C0-06C7-404D-9D45-EBDCCD45D8AB}" type="sibTrans" cxnId="{CD1A81B5-3CA6-47A1-9857-6470D0E32D63}">
      <dgm:prSet/>
      <dgm:spPr/>
      <dgm:t>
        <a:bodyPr/>
        <a:lstStyle/>
        <a:p>
          <a:endParaRPr kumimoji="1" lang="ja-JP" altLang="en-US"/>
        </a:p>
      </dgm:t>
    </dgm:pt>
    <dgm:pt modelId="{2743936C-04A8-4E3D-8377-985CBA3D5CE2}">
      <dgm:prSet/>
      <dgm:spPr/>
      <dgm:t>
        <a:bodyPr/>
        <a:lstStyle/>
        <a:p>
          <a:endParaRPr kumimoji="1" lang="ja-JP" altLang="en-US"/>
        </a:p>
      </dgm:t>
    </dgm:pt>
    <dgm:pt modelId="{C92F1C00-151E-47C9-8DDB-62A96C011806}" type="parTrans" cxnId="{6B1D2B80-5AB0-4C06-A93C-7BE2A53093B7}">
      <dgm:prSet/>
      <dgm:spPr/>
      <dgm:t>
        <a:bodyPr/>
        <a:lstStyle/>
        <a:p>
          <a:endParaRPr kumimoji="1" lang="ja-JP" altLang="en-US"/>
        </a:p>
      </dgm:t>
    </dgm:pt>
    <dgm:pt modelId="{78A58B32-C48D-4A2E-9C5E-AAB12F3D098F}" type="sibTrans" cxnId="{6B1D2B80-5AB0-4C06-A93C-7BE2A53093B7}">
      <dgm:prSet/>
      <dgm:spPr/>
      <dgm:t>
        <a:bodyPr/>
        <a:lstStyle/>
        <a:p>
          <a:endParaRPr kumimoji="1" lang="ja-JP" altLang="en-US"/>
        </a:p>
      </dgm:t>
    </dgm:pt>
    <dgm:pt modelId="{8547F882-8D5F-443C-8AF1-396366025A79}">
      <dgm:prSet/>
      <dgm:spPr/>
      <dgm:t>
        <a:bodyPr/>
        <a:lstStyle/>
        <a:p>
          <a:endParaRPr kumimoji="1" lang="ja-JP" altLang="en-US"/>
        </a:p>
      </dgm:t>
    </dgm:pt>
    <dgm:pt modelId="{5DF2B357-3438-49D1-A871-5CC543B0EB9E}" type="parTrans" cxnId="{FAF64FD6-4FE2-43CD-A914-F438D0CB048B}">
      <dgm:prSet/>
      <dgm:spPr/>
      <dgm:t>
        <a:bodyPr/>
        <a:lstStyle/>
        <a:p>
          <a:endParaRPr kumimoji="1" lang="ja-JP" altLang="en-US"/>
        </a:p>
      </dgm:t>
    </dgm:pt>
    <dgm:pt modelId="{A80C2260-3C84-45BF-90C9-9E21AD9FE90F}" type="sibTrans" cxnId="{FAF64FD6-4FE2-43CD-A914-F438D0CB048B}">
      <dgm:prSet/>
      <dgm:spPr/>
      <dgm:t>
        <a:bodyPr/>
        <a:lstStyle/>
        <a:p>
          <a:endParaRPr kumimoji="1" lang="ja-JP" altLang="en-US"/>
        </a:p>
      </dgm:t>
    </dgm:pt>
    <dgm:pt modelId="{872ED829-C5F1-4FFF-BF08-47C2D2EB3468}">
      <dgm:prSet/>
      <dgm:spPr/>
      <dgm:t>
        <a:bodyPr/>
        <a:lstStyle/>
        <a:p>
          <a:endParaRPr kumimoji="1" lang="ja-JP" altLang="en-US"/>
        </a:p>
      </dgm:t>
    </dgm:pt>
    <dgm:pt modelId="{6F834997-E568-409D-895D-F02B557A468E}" type="parTrans" cxnId="{EBE7BB75-596E-4036-8629-A12D7C872D3F}">
      <dgm:prSet/>
      <dgm:spPr/>
      <dgm:t>
        <a:bodyPr/>
        <a:lstStyle/>
        <a:p>
          <a:endParaRPr kumimoji="1" lang="ja-JP" altLang="en-US"/>
        </a:p>
      </dgm:t>
    </dgm:pt>
    <dgm:pt modelId="{7322B749-CAC0-41A6-8D38-CA77315913A6}" type="sibTrans" cxnId="{EBE7BB75-596E-4036-8629-A12D7C872D3F}">
      <dgm:prSet/>
      <dgm:spPr/>
      <dgm:t>
        <a:bodyPr/>
        <a:lstStyle/>
        <a:p>
          <a:endParaRPr kumimoji="1" lang="ja-JP" altLang="en-US"/>
        </a:p>
      </dgm:t>
    </dgm:pt>
    <dgm:pt modelId="{06D278DE-AAD0-46C8-9442-48E712498CDE}">
      <dgm:prSet/>
      <dgm:spPr/>
      <dgm:t>
        <a:bodyPr/>
        <a:lstStyle/>
        <a:p>
          <a:endParaRPr kumimoji="1" lang="ja-JP" altLang="en-US"/>
        </a:p>
      </dgm:t>
    </dgm:pt>
    <dgm:pt modelId="{4E114FCC-A79E-40B4-9F1A-076089979079}" type="parTrans" cxnId="{51833060-42F7-4C68-8AB5-C99A645F77A5}">
      <dgm:prSet/>
      <dgm:spPr/>
      <dgm:t>
        <a:bodyPr/>
        <a:lstStyle/>
        <a:p>
          <a:endParaRPr kumimoji="1" lang="ja-JP" altLang="en-US"/>
        </a:p>
      </dgm:t>
    </dgm:pt>
    <dgm:pt modelId="{6FC7D278-A60E-4C6A-97E7-30BFFF8467DD}" type="sibTrans" cxnId="{51833060-42F7-4C68-8AB5-C99A645F77A5}">
      <dgm:prSet/>
      <dgm:spPr/>
      <dgm:t>
        <a:bodyPr/>
        <a:lstStyle/>
        <a:p>
          <a:endParaRPr kumimoji="1" lang="ja-JP" altLang="en-US"/>
        </a:p>
      </dgm:t>
    </dgm:pt>
    <dgm:pt modelId="{D0F7386A-039A-4A34-929C-8AD6FAB859E4}">
      <dgm:prSet/>
      <dgm:spPr/>
      <dgm:t>
        <a:bodyPr/>
        <a:lstStyle/>
        <a:p>
          <a:endParaRPr kumimoji="1" lang="ja-JP" altLang="en-US"/>
        </a:p>
      </dgm:t>
    </dgm:pt>
    <dgm:pt modelId="{2ED31036-3626-4C58-BEB2-C9F6EE844F29}" type="parTrans" cxnId="{33143554-A25B-48EC-B263-A90986753728}">
      <dgm:prSet/>
      <dgm:spPr/>
      <dgm:t>
        <a:bodyPr/>
        <a:lstStyle/>
        <a:p>
          <a:endParaRPr kumimoji="1" lang="ja-JP" altLang="en-US"/>
        </a:p>
      </dgm:t>
    </dgm:pt>
    <dgm:pt modelId="{BD6471CF-8D7D-4C59-B69B-87F0F2765F75}" type="sibTrans" cxnId="{33143554-A25B-48EC-B263-A90986753728}">
      <dgm:prSet/>
      <dgm:spPr/>
      <dgm:t>
        <a:bodyPr/>
        <a:lstStyle/>
        <a:p>
          <a:endParaRPr kumimoji="1" lang="ja-JP" altLang="en-US"/>
        </a:p>
      </dgm:t>
    </dgm:pt>
    <dgm:pt modelId="{F0438328-8640-4EB7-B60D-B52670A39DBC}">
      <dgm:prSet/>
      <dgm:spPr/>
      <dgm:t>
        <a:bodyPr/>
        <a:lstStyle/>
        <a:p>
          <a:endParaRPr kumimoji="1" lang="ja-JP" altLang="en-US"/>
        </a:p>
      </dgm:t>
    </dgm:pt>
    <dgm:pt modelId="{DAC607BA-0AB3-47E8-A550-B2EAA8AC3B88}" type="parTrans" cxnId="{2C6C0D8F-CED7-43D8-AC43-C0B21DFB85B6}">
      <dgm:prSet/>
      <dgm:spPr/>
      <dgm:t>
        <a:bodyPr/>
        <a:lstStyle/>
        <a:p>
          <a:endParaRPr kumimoji="1" lang="ja-JP" altLang="en-US"/>
        </a:p>
      </dgm:t>
    </dgm:pt>
    <dgm:pt modelId="{F3625162-605D-4C85-A6B3-62ABE4870E69}" type="sibTrans" cxnId="{2C6C0D8F-CED7-43D8-AC43-C0B21DFB85B6}">
      <dgm:prSet/>
      <dgm:spPr/>
      <dgm:t>
        <a:bodyPr/>
        <a:lstStyle/>
        <a:p>
          <a:endParaRPr kumimoji="1" lang="ja-JP" altLang="en-US"/>
        </a:p>
      </dgm:t>
    </dgm:pt>
    <dgm:pt modelId="{91E26DCE-A8B0-4C05-83B5-C0AC8CF707D9}">
      <dgm:prSet/>
      <dgm:spPr/>
      <dgm:t>
        <a:bodyPr/>
        <a:lstStyle/>
        <a:p>
          <a:endParaRPr kumimoji="1" lang="ja-JP" altLang="en-US"/>
        </a:p>
      </dgm:t>
    </dgm:pt>
    <dgm:pt modelId="{B56F6556-AA0C-4265-A000-A158E83CF20C}" type="parTrans" cxnId="{08AA1308-4660-4501-B2FF-4B41102DF9BD}">
      <dgm:prSet/>
      <dgm:spPr/>
      <dgm:t>
        <a:bodyPr/>
        <a:lstStyle/>
        <a:p>
          <a:endParaRPr kumimoji="1" lang="ja-JP" altLang="en-US"/>
        </a:p>
      </dgm:t>
    </dgm:pt>
    <dgm:pt modelId="{C330293D-F737-4B65-B0A1-DA95254C7353}" type="sibTrans" cxnId="{08AA1308-4660-4501-B2FF-4B41102DF9BD}">
      <dgm:prSet/>
      <dgm:spPr/>
      <dgm:t>
        <a:bodyPr/>
        <a:lstStyle/>
        <a:p>
          <a:endParaRPr kumimoji="1" lang="ja-JP" altLang="en-US"/>
        </a:p>
      </dgm:t>
    </dgm:pt>
    <dgm:pt modelId="{F8C24C7E-500C-4C0F-8579-1B45355F2C95}">
      <dgm:prSet/>
      <dgm:spPr/>
      <dgm:t>
        <a:bodyPr/>
        <a:lstStyle/>
        <a:p>
          <a:endParaRPr kumimoji="1" lang="ja-JP" altLang="en-US"/>
        </a:p>
      </dgm:t>
    </dgm:pt>
    <dgm:pt modelId="{43CB3A21-01FD-4CE5-8329-28B3CC1DE747}" type="parTrans" cxnId="{31404C46-DA32-400A-879A-8AF02C483218}">
      <dgm:prSet/>
      <dgm:spPr/>
      <dgm:t>
        <a:bodyPr/>
        <a:lstStyle/>
        <a:p>
          <a:endParaRPr kumimoji="1" lang="ja-JP" altLang="en-US"/>
        </a:p>
      </dgm:t>
    </dgm:pt>
    <dgm:pt modelId="{99B06DCC-F6F9-405E-850A-58BA90EBEE2E}" type="sibTrans" cxnId="{31404C46-DA32-400A-879A-8AF02C483218}">
      <dgm:prSet/>
      <dgm:spPr/>
      <dgm:t>
        <a:bodyPr/>
        <a:lstStyle/>
        <a:p>
          <a:endParaRPr kumimoji="1" lang="ja-JP" altLang="en-US"/>
        </a:p>
      </dgm:t>
    </dgm:pt>
    <dgm:pt modelId="{31637FC1-3A6C-4189-B7C7-99A24D077C8D}">
      <dgm:prSet/>
      <dgm:spPr/>
      <dgm:t>
        <a:bodyPr/>
        <a:lstStyle/>
        <a:p>
          <a:endParaRPr kumimoji="1" lang="ja-JP" altLang="en-US"/>
        </a:p>
      </dgm:t>
    </dgm:pt>
    <dgm:pt modelId="{68D2E052-01BF-406B-8EB1-2953755C5CF2}" type="parTrans" cxnId="{09D88B91-3F80-40FD-86CD-90F701F76B19}">
      <dgm:prSet/>
      <dgm:spPr/>
      <dgm:t>
        <a:bodyPr/>
        <a:lstStyle/>
        <a:p>
          <a:endParaRPr kumimoji="1" lang="ja-JP" altLang="en-US"/>
        </a:p>
      </dgm:t>
    </dgm:pt>
    <dgm:pt modelId="{62A8511A-6D85-4881-A6D9-76E8CE1D756E}" type="sibTrans" cxnId="{09D88B91-3F80-40FD-86CD-90F701F76B19}">
      <dgm:prSet/>
      <dgm:spPr/>
      <dgm:t>
        <a:bodyPr/>
        <a:lstStyle/>
        <a:p>
          <a:endParaRPr kumimoji="1" lang="ja-JP" altLang="en-US"/>
        </a:p>
      </dgm:t>
    </dgm:pt>
    <dgm:pt modelId="{7CC07D62-8904-49BB-B550-8D2B5772623E}">
      <dgm:prSet/>
      <dgm:spPr/>
      <dgm:t>
        <a:bodyPr/>
        <a:lstStyle/>
        <a:p>
          <a:endParaRPr kumimoji="1" lang="ja-JP" altLang="en-US"/>
        </a:p>
      </dgm:t>
    </dgm:pt>
    <dgm:pt modelId="{6A416DE3-0B8C-45AF-B5CA-3B64F8A34E0D}" type="parTrans" cxnId="{006ABCCE-33F7-4AE6-A037-0595148715C0}">
      <dgm:prSet/>
      <dgm:spPr/>
      <dgm:t>
        <a:bodyPr/>
        <a:lstStyle/>
        <a:p>
          <a:endParaRPr kumimoji="1" lang="ja-JP" altLang="en-US"/>
        </a:p>
      </dgm:t>
    </dgm:pt>
    <dgm:pt modelId="{8735FF67-612D-4A7F-B6E6-5320EAE036F9}" type="sibTrans" cxnId="{006ABCCE-33F7-4AE6-A037-0595148715C0}">
      <dgm:prSet/>
      <dgm:spPr/>
      <dgm:t>
        <a:bodyPr/>
        <a:lstStyle/>
        <a:p>
          <a:endParaRPr kumimoji="1" lang="ja-JP" altLang="en-US"/>
        </a:p>
      </dgm:t>
    </dgm:pt>
    <dgm:pt modelId="{83DA53CD-1B54-44B9-AE53-42DB9D09E469}">
      <dgm:prSet/>
      <dgm:spPr/>
      <dgm:t>
        <a:bodyPr/>
        <a:lstStyle/>
        <a:p>
          <a:endParaRPr kumimoji="1" lang="ja-JP" altLang="en-US"/>
        </a:p>
      </dgm:t>
    </dgm:pt>
    <dgm:pt modelId="{41A0BCF0-43BC-4D05-8A6B-36755EC88D1C}" type="parTrans" cxnId="{83F6F0EF-8EE2-46DF-8D37-588CD1A81187}">
      <dgm:prSet/>
      <dgm:spPr/>
      <dgm:t>
        <a:bodyPr/>
        <a:lstStyle/>
        <a:p>
          <a:endParaRPr kumimoji="1" lang="ja-JP" altLang="en-US"/>
        </a:p>
      </dgm:t>
    </dgm:pt>
    <dgm:pt modelId="{BA386234-ADBD-4F0C-B681-BEF538D1EBA5}" type="sibTrans" cxnId="{83F6F0EF-8EE2-46DF-8D37-588CD1A81187}">
      <dgm:prSet/>
      <dgm:spPr/>
      <dgm:t>
        <a:bodyPr/>
        <a:lstStyle/>
        <a:p>
          <a:endParaRPr kumimoji="1" lang="ja-JP" altLang="en-US"/>
        </a:p>
      </dgm:t>
    </dgm:pt>
    <dgm:pt modelId="{DDC0469C-3E2B-4DFA-9455-3F7E8F18B4C9}">
      <dgm:prSet/>
      <dgm:spPr/>
      <dgm:t>
        <a:bodyPr/>
        <a:lstStyle/>
        <a:p>
          <a:endParaRPr kumimoji="1" lang="ja-JP" altLang="en-US"/>
        </a:p>
      </dgm:t>
    </dgm:pt>
    <dgm:pt modelId="{2539C533-33F5-4425-92A9-0FA868B35325}" type="parTrans" cxnId="{CF4DB3CE-FD16-4872-828C-0472E4BFEFDD}">
      <dgm:prSet/>
      <dgm:spPr/>
      <dgm:t>
        <a:bodyPr/>
        <a:lstStyle/>
        <a:p>
          <a:endParaRPr kumimoji="1" lang="ja-JP" altLang="en-US"/>
        </a:p>
      </dgm:t>
    </dgm:pt>
    <dgm:pt modelId="{3F7267A8-E5DE-4C0C-8A11-E1486FE62A13}" type="sibTrans" cxnId="{CF4DB3CE-FD16-4872-828C-0472E4BFEFDD}">
      <dgm:prSet/>
      <dgm:spPr/>
      <dgm:t>
        <a:bodyPr/>
        <a:lstStyle/>
        <a:p>
          <a:endParaRPr kumimoji="1" lang="ja-JP" altLang="en-US"/>
        </a:p>
      </dgm:t>
    </dgm:pt>
    <dgm:pt modelId="{BB9C8C9F-43A5-463A-9CE4-ADAEFEEEAECF}">
      <dgm:prSet/>
      <dgm:spPr/>
      <dgm:t>
        <a:bodyPr/>
        <a:lstStyle/>
        <a:p>
          <a:endParaRPr kumimoji="1" lang="ja-JP" altLang="en-US"/>
        </a:p>
      </dgm:t>
    </dgm:pt>
    <dgm:pt modelId="{80A39D01-AA77-4944-AFAC-C0A137361C01}" type="parTrans" cxnId="{F57A5D10-8B87-48CB-80D3-B4D155CC0392}">
      <dgm:prSet/>
      <dgm:spPr/>
      <dgm:t>
        <a:bodyPr/>
        <a:lstStyle/>
        <a:p>
          <a:endParaRPr kumimoji="1" lang="ja-JP" altLang="en-US"/>
        </a:p>
      </dgm:t>
    </dgm:pt>
    <dgm:pt modelId="{EF441F1C-B2AC-4269-8C6B-75F06A26C2DB}" type="sibTrans" cxnId="{F57A5D10-8B87-48CB-80D3-B4D155CC0392}">
      <dgm:prSet/>
      <dgm:spPr/>
      <dgm:t>
        <a:bodyPr/>
        <a:lstStyle/>
        <a:p>
          <a:endParaRPr kumimoji="1" lang="ja-JP" altLang="en-US"/>
        </a:p>
      </dgm:t>
    </dgm:pt>
    <dgm:pt modelId="{55250D2C-2F93-46EB-BEAA-3EEC580078AE}">
      <dgm:prSet/>
      <dgm:spPr/>
      <dgm:t>
        <a:bodyPr/>
        <a:lstStyle/>
        <a:p>
          <a:endParaRPr kumimoji="1" lang="ja-JP" altLang="en-US"/>
        </a:p>
      </dgm:t>
    </dgm:pt>
    <dgm:pt modelId="{E1242EFE-A0EB-4AB3-B20F-448E65BC3FE6}" type="parTrans" cxnId="{0D83404B-BBE2-49EA-B831-5354D25CA1BC}">
      <dgm:prSet/>
      <dgm:spPr/>
      <dgm:t>
        <a:bodyPr/>
        <a:lstStyle/>
        <a:p>
          <a:endParaRPr kumimoji="1" lang="ja-JP" altLang="en-US"/>
        </a:p>
      </dgm:t>
    </dgm:pt>
    <dgm:pt modelId="{6127709C-04CE-458F-B346-6937AE3D2637}" type="sibTrans" cxnId="{0D83404B-BBE2-49EA-B831-5354D25CA1BC}">
      <dgm:prSet/>
      <dgm:spPr/>
      <dgm:t>
        <a:bodyPr/>
        <a:lstStyle/>
        <a:p>
          <a:endParaRPr kumimoji="1" lang="ja-JP" altLang="en-US"/>
        </a:p>
      </dgm:t>
    </dgm:pt>
    <dgm:pt modelId="{53FC08A4-15C9-47A4-89B9-B2A46185AAB4}">
      <dgm:prSet/>
      <dgm:spPr/>
      <dgm:t>
        <a:bodyPr/>
        <a:lstStyle/>
        <a:p>
          <a:endParaRPr kumimoji="1" lang="ja-JP" altLang="en-US"/>
        </a:p>
      </dgm:t>
    </dgm:pt>
    <dgm:pt modelId="{6EF5BE32-B3C6-4A2C-B2CE-EF82AEE46F49}" type="parTrans" cxnId="{F1B5CF52-25DB-44B7-AA33-8C87F97871BD}">
      <dgm:prSet/>
      <dgm:spPr/>
      <dgm:t>
        <a:bodyPr/>
        <a:lstStyle/>
        <a:p>
          <a:endParaRPr kumimoji="1" lang="ja-JP" altLang="en-US"/>
        </a:p>
      </dgm:t>
    </dgm:pt>
    <dgm:pt modelId="{F1BC27E6-97B3-4C67-8B73-9CC5A205142E}" type="sibTrans" cxnId="{F1B5CF52-25DB-44B7-AA33-8C87F97871BD}">
      <dgm:prSet/>
      <dgm:spPr/>
      <dgm:t>
        <a:bodyPr/>
        <a:lstStyle/>
        <a:p>
          <a:endParaRPr kumimoji="1" lang="ja-JP" altLang="en-US"/>
        </a:p>
      </dgm:t>
    </dgm:pt>
    <dgm:pt modelId="{9A2CA2FB-D423-49FB-BDEB-5375D0019EC4}">
      <dgm:prSet/>
      <dgm:spPr/>
      <dgm:t>
        <a:bodyPr/>
        <a:lstStyle/>
        <a:p>
          <a:endParaRPr kumimoji="1" lang="ja-JP" altLang="en-US"/>
        </a:p>
      </dgm:t>
    </dgm:pt>
    <dgm:pt modelId="{91DF2D98-BC02-4C74-931D-F75CE7C3766F}" type="parTrans" cxnId="{2B594A45-46FC-44FB-B111-60DE2901D3E8}">
      <dgm:prSet/>
      <dgm:spPr/>
      <dgm:t>
        <a:bodyPr/>
        <a:lstStyle/>
        <a:p>
          <a:endParaRPr kumimoji="1" lang="ja-JP" altLang="en-US"/>
        </a:p>
      </dgm:t>
    </dgm:pt>
    <dgm:pt modelId="{5CC5AA4F-9DF7-419D-8144-2201CDBA5894}" type="sibTrans" cxnId="{2B594A45-46FC-44FB-B111-60DE2901D3E8}">
      <dgm:prSet/>
      <dgm:spPr/>
      <dgm:t>
        <a:bodyPr/>
        <a:lstStyle/>
        <a:p>
          <a:endParaRPr kumimoji="1" lang="ja-JP" altLang="en-US"/>
        </a:p>
      </dgm:t>
    </dgm:pt>
    <dgm:pt modelId="{7640487F-AED2-4029-88E3-7B009F67EF48}">
      <dgm:prSet/>
      <dgm:spPr/>
      <dgm:t>
        <a:bodyPr/>
        <a:lstStyle/>
        <a:p>
          <a:endParaRPr kumimoji="1" lang="ja-JP" altLang="en-US"/>
        </a:p>
      </dgm:t>
    </dgm:pt>
    <dgm:pt modelId="{595FD764-0F97-4F33-9796-BA2E3EF82A6F}" type="parTrans" cxnId="{F678CF20-2C16-41E2-92F4-C0C29E336AE8}">
      <dgm:prSet/>
      <dgm:spPr/>
      <dgm:t>
        <a:bodyPr/>
        <a:lstStyle/>
        <a:p>
          <a:endParaRPr kumimoji="1" lang="ja-JP" altLang="en-US"/>
        </a:p>
      </dgm:t>
    </dgm:pt>
    <dgm:pt modelId="{1F631CE9-3C44-471E-8EAD-0464B8660AB5}" type="sibTrans" cxnId="{F678CF20-2C16-41E2-92F4-C0C29E336AE8}">
      <dgm:prSet/>
      <dgm:spPr/>
      <dgm:t>
        <a:bodyPr/>
        <a:lstStyle/>
        <a:p>
          <a:endParaRPr kumimoji="1" lang="ja-JP" altLang="en-US"/>
        </a:p>
      </dgm:t>
    </dgm:pt>
    <dgm:pt modelId="{BC82CF2A-2D50-4F8F-A6BA-49A00DFE5017}">
      <dgm:prSet/>
      <dgm:spPr/>
      <dgm:t>
        <a:bodyPr/>
        <a:lstStyle/>
        <a:p>
          <a:endParaRPr kumimoji="1" lang="ja-JP" altLang="en-US"/>
        </a:p>
      </dgm:t>
    </dgm:pt>
    <dgm:pt modelId="{D9736100-1DD1-4BF7-BF2D-E532CB8D9E2A}" type="parTrans" cxnId="{ECA61772-830C-4EC6-B709-DDAB85A4B968}">
      <dgm:prSet/>
      <dgm:spPr/>
      <dgm:t>
        <a:bodyPr/>
        <a:lstStyle/>
        <a:p>
          <a:endParaRPr kumimoji="1" lang="ja-JP" altLang="en-US"/>
        </a:p>
      </dgm:t>
    </dgm:pt>
    <dgm:pt modelId="{C4947FD8-936D-4FA9-9D57-4E4FEB3D61D8}" type="sibTrans" cxnId="{ECA61772-830C-4EC6-B709-DDAB85A4B968}">
      <dgm:prSet/>
      <dgm:spPr/>
      <dgm:t>
        <a:bodyPr/>
        <a:lstStyle/>
        <a:p>
          <a:endParaRPr kumimoji="1" lang="ja-JP" altLang="en-US"/>
        </a:p>
      </dgm:t>
    </dgm:pt>
    <dgm:pt modelId="{CEADC0AE-C7DC-4CD0-A3A9-ADBF322EAC35}">
      <dgm:prSet/>
      <dgm:spPr/>
      <dgm:t>
        <a:bodyPr/>
        <a:lstStyle/>
        <a:p>
          <a:endParaRPr kumimoji="1" lang="ja-JP" altLang="en-US"/>
        </a:p>
      </dgm:t>
    </dgm:pt>
    <dgm:pt modelId="{E8CCFDCD-C06F-4E7F-8DF7-E1941B2FAC29}" type="parTrans" cxnId="{12E03113-FF36-4FA3-96D6-D057DF178E10}">
      <dgm:prSet/>
      <dgm:spPr/>
      <dgm:t>
        <a:bodyPr/>
        <a:lstStyle/>
        <a:p>
          <a:endParaRPr kumimoji="1" lang="ja-JP" altLang="en-US"/>
        </a:p>
      </dgm:t>
    </dgm:pt>
    <dgm:pt modelId="{1ECDB890-2B70-48A7-9EE1-E3F50BF78A91}" type="sibTrans" cxnId="{12E03113-FF36-4FA3-96D6-D057DF178E10}">
      <dgm:prSet/>
      <dgm:spPr/>
      <dgm:t>
        <a:bodyPr/>
        <a:lstStyle/>
        <a:p>
          <a:endParaRPr kumimoji="1" lang="ja-JP" altLang="en-US"/>
        </a:p>
      </dgm:t>
    </dgm:pt>
    <dgm:pt modelId="{47C1A878-7F9B-4F53-A79E-0BB904E27966}">
      <dgm:prSet/>
      <dgm:spPr/>
      <dgm:t>
        <a:bodyPr/>
        <a:lstStyle/>
        <a:p>
          <a:endParaRPr kumimoji="1" lang="ja-JP" altLang="en-US"/>
        </a:p>
      </dgm:t>
    </dgm:pt>
    <dgm:pt modelId="{A0E1132C-16ED-4448-B3C6-0E1825A4E1D0}" type="parTrans" cxnId="{EAE5F814-D588-42BD-8D9D-5E36F257C4FF}">
      <dgm:prSet/>
      <dgm:spPr/>
      <dgm:t>
        <a:bodyPr/>
        <a:lstStyle/>
        <a:p>
          <a:endParaRPr kumimoji="1" lang="ja-JP" altLang="en-US"/>
        </a:p>
      </dgm:t>
    </dgm:pt>
    <dgm:pt modelId="{A8D9A49F-AECC-4972-A88E-17DCEDD4E640}" type="sibTrans" cxnId="{EAE5F814-D588-42BD-8D9D-5E36F257C4FF}">
      <dgm:prSet/>
      <dgm:spPr/>
      <dgm:t>
        <a:bodyPr/>
        <a:lstStyle/>
        <a:p>
          <a:endParaRPr kumimoji="1" lang="ja-JP" altLang="en-US"/>
        </a:p>
      </dgm:t>
    </dgm:pt>
    <dgm:pt modelId="{42F18436-766C-49DD-8B61-CAA2976D878A}">
      <dgm:prSet/>
      <dgm:spPr/>
      <dgm:t>
        <a:bodyPr/>
        <a:lstStyle/>
        <a:p>
          <a:endParaRPr kumimoji="1" lang="ja-JP" altLang="en-US"/>
        </a:p>
      </dgm:t>
    </dgm:pt>
    <dgm:pt modelId="{851CFC89-43D3-475A-ABB6-D270EBF3F529}" type="parTrans" cxnId="{6EF37B71-B015-4C6F-85D4-86555DBEB7CB}">
      <dgm:prSet/>
      <dgm:spPr/>
      <dgm:t>
        <a:bodyPr/>
        <a:lstStyle/>
        <a:p>
          <a:endParaRPr kumimoji="1" lang="ja-JP" altLang="en-US"/>
        </a:p>
      </dgm:t>
    </dgm:pt>
    <dgm:pt modelId="{9405A92B-6713-40B6-9A2A-718CB75E12FD}" type="sibTrans" cxnId="{6EF37B71-B015-4C6F-85D4-86555DBEB7CB}">
      <dgm:prSet/>
      <dgm:spPr/>
      <dgm:t>
        <a:bodyPr/>
        <a:lstStyle/>
        <a:p>
          <a:endParaRPr kumimoji="1" lang="ja-JP" altLang="en-US"/>
        </a:p>
      </dgm:t>
    </dgm:pt>
    <dgm:pt modelId="{F68BED2C-F2C3-4DCA-996C-F3F5895E38DF}">
      <dgm:prSet/>
      <dgm:spPr/>
      <dgm:t>
        <a:bodyPr/>
        <a:lstStyle/>
        <a:p>
          <a:endParaRPr kumimoji="1" lang="ja-JP" altLang="en-US"/>
        </a:p>
      </dgm:t>
    </dgm:pt>
    <dgm:pt modelId="{7369E703-BA0A-4606-A73B-C71BF6E39744}" type="parTrans" cxnId="{3BD9195F-060A-4037-98D8-EF190B74D59F}">
      <dgm:prSet/>
      <dgm:spPr/>
      <dgm:t>
        <a:bodyPr/>
        <a:lstStyle/>
        <a:p>
          <a:endParaRPr kumimoji="1" lang="ja-JP" altLang="en-US"/>
        </a:p>
      </dgm:t>
    </dgm:pt>
    <dgm:pt modelId="{6DA91425-2548-49BC-80A0-DF4B25D672E8}" type="sibTrans" cxnId="{3BD9195F-060A-4037-98D8-EF190B74D59F}">
      <dgm:prSet/>
      <dgm:spPr/>
      <dgm:t>
        <a:bodyPr/>
        <a:lstStyle/>
        <a:p>
          <a:endParaRPr kumimoji="1" lang="ja-JP" altLang="en-US"/>
        </a:p>
      </dgm:t>
    </dgm:pt>
    <dgm:pt modelId="{8B884FC0-5F37-4D16-8359-7656EC176391}">
      <dgm:prSet/>
      <dgm:spPr/>
      <dgm:t>
        <a:bodyPr/>
        <a:lstStyle/>
        <a:p>
          <a:endParaRPr kumimoji="1" lang="ja-JP" altLang="en-US"/>
        </a:p>
      </dgm:t>
    </dgm:pt>
    <dgm:pt modelId="{5E33DD94-F73B-4309-BEF7-96BB7F655C4C}" type="parTrans" cxnId="{7882A459-96F9-4451-B91C-273F17649E66}">
      <dgm:prSet/>
      <dgm:spPr/>
      <dgm:t>
        <a:bodyPr/>
        <a:lstStyle/>
        <a:p>
          <a:endParaRPr kumimoji="1" lang="ja-JP" altLang="en-US"/>
        </a:p>
      </dgm:t>
    </dgm:pt>
    <dgm:pt modelId="{B6A23E67-7731-4C81-A433-0BBCD394619E}" type="sibTrans" cxnId="{7882A459-96F9-4451-B91C-273F17649E66}">
      <dgm:prSet/>
      <dgm:spPr/>
      <dgm:t>
        <a:bodyPr/>
        <a:lstStyle/>
        <a:p>
          <a:endParaRPr kumimoji="1" lang="ja-JP" altLang="en-US"/>
        </a:p>
      </dgm:t>
    </dgm:pt>
    <dgm:pt modelId="{2A9B0EC4-5CB8-4CFD-8CF5-9B4156118BA0}" type="pres">
      <dgm:prSet presAssocID="{F0B0C12A-6BCB-4620-9F10-A5E685D253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3ED6FA1-78B7-417A-84E7-71A5625AD852}" type="pres">
      <dgm:prSet presAssocID="{5FB713B6-1641-4102-9AFD-DA34BCE97C2D}" presName="hierRoot1" presStyleCnt="0">
        <dgm:presLayoutVars>
          <dgm:hierBranch val="init"/>
        </dgm:presLayoutVars>
      </dgm:prSet>
      <dgm:spPr/>
    </dgm:pt>
    <dgm:pt modelId="{CAE57650-8C96-4B1F-B259-AD8ADEA2A643}" type="pres">
      <dgm:prSet presAssocID="{5FB713B6-1641-4102-9AFD-DA34BCE97C2D}" presName="rootComposite1" presStyleCnt="0"/>
      <dgm:spPr/>
    </dgm:pt>
    <dgm:pt modelId="{EB824B54-157D-401F-812D-4124932A9F70}" type="pres">
      <dgm:prSet presAssocID="{5FB713B6-1641-4102-9AFD-DA34BCE97C2D}" presName="rootText1" presStyleLbl="node0" presStyleIdx="0" presStyleCnt="1">
        <dgm:presLayoutVars>
          <dgm:chPref val="3"/>
        </dgm:presLayoutVars>
      </dgm:prSet>
      <dgm:spPr/>
    </dgm:pt>
    <dgm:pt modelId="{75FD4BF6-7D37-470E-84FD-8DFA85D5A506}" type="pres">
      <dgm:prSet presAssocID="{5FB713B6-1641-4102-9AFD-DA34BCE97C2D}" presName="rootConnector1" presStyleLbl="node1" presStyleIdx="0" presStyleCnt="0"/>
      <dgm:spPr/>
    </dgm:pt>
    <dgm:pt modelId="{C0E92AD8-427B-40FB-97FF-4A5A94ECE396}" type="pres">
      <dgm:prSet presAssocID="{5FB713B6-1641-4102-9AFD-DA34BCE97C2D}" presName="hierChild2" presStyleCnt="0"/>
      <dgm:spPr/>
    </dgm:pt>
    <dgm:pt modelId="{9585750B-72EB-43AE-B05F-462F78FA2637}" type="pres">
      <dgm:prSet presAssocID="{8B087CFF-C730-43FF-BE30-506CCA923674}" presName="Name37" presStyleLbl="parChTrans1D2" presStyleIdx="0" presStyleCnt="3"/>
      <dgm:spPr/>
    </dgm:pt>
    <dgm:pt modelId="{D63E29E9-DDC8-4A19-8165-6FEE7A9AB186}" type="pres">
      <dgm:prSet presAssocID="{BB6C7DAF-1F07-4604-869B-3BA84E4B3329}" presName="hierRoot2" presStyleCnt="0">
        <dgm:presLayoutVars>
          <dgm:hierBranch/>
        </dgm:presLayoutVars>
      </dgm:prSet>
      <dgm:spPr/>
    </dgm:pt>
    <dgm:pt modelId="{098A5670-80A0-46DC-8C8D-FD3006188AF9}" type="pres">
      <dgm:prSet presAssocID="{BB6C7DAF-1F07-4604-869B-3BA84E4B3329}" presName="rootComposite" presStyleCnt="0"/>
      <dgm:spPr/>
    </dgm:pt>
    <dgm:pt modelId="{E5FE4DAB-D49C-480C-B9C8-00502F673DD5}" type="pres">
      <dgm:prSet presAssocID="{BB6C7DAF-1F07-4604-869B-3BA84E4B3329}" presName="rootText" presStyleLbl="node2" presStyleIdx="0" presStyleCnt="3">
        <dgm:presLayoutVars>
          <dgm:chPref val="3"/>
        </dgm:presLayoutVars>
      </dgm:prSet>
      <dgm:spPr/>
    </dgm:pt>
    <dgm:pt modelId="{0714A7ED-24CF-453D-888C-C32BEA2A3D9C}" type="pres">
      <dgm:prSet presAssocID="{BB6C7DAF-1F07-4604-869B-3BA84E4B3329}" presName="rootConnector" presStyleLbl="node2" presStyleIdx="0" presStyleCnt="3"/>
      <dgm:spPr/>
    </dgm:pt>
    <dgm:pt modelId="{2A923175-A350-44CD-B89E-9D5956F5BB99}" type="pres">
      <dgm:prSet presAssocID="{BB6C7DAF-1F07-4604-869B-3BA84E4B3329}" presName="hierChild4" presStyleCnt="0"/>
      <dgm:spPr/>
    </dgm:pt>
    <dgm:pt modelId="{F18A6250-5EDA-441E-A7B0-1FF3495B3111}" type="pres">
      <dgm:prSet presAssocID="{494BC7DB-FE5D-48C1-8714-B7E00BD94766}" presName="Name35" presStyleLbl="parChTrans1D3" presStyleIdx="0" presStyleCnt="9"/>
      <dgm:spPr/>
    </dgm:pt>
    <dgm:pt modelId="{9F02B1C6-1F4E-4DC8-8BF6-F6D9451698AA}" type="pres">
      <dgm:prSet presAssocID="{31644A7C-B627-4D4A-80BC-FE5CCF3155F6}" presName="hierRoot2" presStyleCnt="0">
        <dgm:presLayoutVars>
          <dgm:hierBranch val="init"/>
        </dgm:presLayoutVars>
      </dgm:prSet>
      <dgm:spPr/>
    </dgm:pt>
    <dgm:pt modelId="{C0ACCE41-AE78-4F4D-A8B2-DF14196DA5E9}" type="pres">
      <dgm:prSet presAssocID="{31644A7C-B627-4D4A-80BC-FE5CCF3155F6}" presName="rootComposite" presStyleCnt="0"/>
      <dgm:spPr/>
    </dgm:pt>
    <dgm:pt modelId="{2F1C3EEE-64BD-4F20-8090-CF0B7F9F1584}" type="pres">
      <dgm:prSet presAssocID="{31644A7C-B627-4D4A-80BC-FE5CCF3155F6}" presName="rootText" presStyleLbl="node3" presStyleIdx="0" presStyleCnt="9">
        <dgm:presLayoutVars>
          <dgm:chPref val="3"/>
        </dgm:presLayoutVars>
      </dgm:prSet>
      <dgm:spPr/>
    </dgm:pt>
    <dgm:pt modelId="{C35692DB-5D64-4B93-835C-21EB7D76B7B6}" type="pres">
      <dgm:prSet presAssocID="{31644A7C-B627-4D4A-80BC-FE5CCF3155F6}" presName="rootConnector" presStyleLbl="node3" presStyleIdx="0" presStyleCnt="9"/>
      <dgm:spPr/>
    </dgm:pt>
    <dgm:pt modelId="{A012CB14-A6D9-4BD2-9945-CFC8FB75C243}" type="pres">
      <dgm:prSet presAssocID="{31644A7C-B627-4D4A-80BC-FE5CCF3155F6}" presName="hierChild4" presStyleCnt="0"/>
      <dgm:spPr/>
    </dgm:pt>
    <dgm:pt modelId="{527A43E9-FF1D-434D-8C6D-F1B41D12CE0B}" type="pres">
      <dgm:prSet presAssocID="{472D6AA6-E9C0-403E-BB9B-BBB759E2C9BE}" presName="Name37" presStyleLbl="parChTrans1D4" presStyleIdx="0" presStyleCnt="27"/>
      <dgm:spPr/>
    </dgm:pt>
    <dgm:pt modelId="{C9D147A1-A94E-406E-8197-8A99F92146AE}" type="pres">
      <dgm:prSet presAssocID="{0C720EDB-F8EE-4BD6-95D8-5EB34AB72059}" presName="hierRoot2" presStyleCnt="0">
        <dgm:presLayoutVars>
          <dgm:hierBranch val="init"/>
        </dgm:presLayoutVars>
      </dgm:prSet>
      <dgm:spPr/>
    </dgm:pt>
    <dgm:pt modelId="{D7D4237A-D744-4770-88F8-B534D5CC354A}" type="pres">
      <dgm:prSet presAssocID="{0C720EDB-F8EE-4BD6-95D8-5EB34AB72059}" presName="rootComposite" presStyleCnt="0"/>
      <dgm:spPr/>
    </dgm:pt>
    <dgm:pt modelId="{E8ABB021-BD0D-414F-A238-8AF79542258A}" type="pres">
      <dgm:prSet presAssocID="{0C720EDB-F8EE-4BD6-95D8-5EB34AB72059}" presName="rootText" presStyleLbl="node4" presStyleIdx="0" presStyleCnt="27">
        <dgm:presLayoutVars>
          <dgm:chPref val="3"/>
        </dgm:presLayoutVars>
      </dgm:prSet>
      <dgm:spPr/>
    </dgm:pt>
    <dgm:pt modelId="{E53C0ABD-79FF-48CB-8B14-8857DDA34FFF}" type="pres">
      <dgm:prSet presAssocID="{0C720EDB-F8EE-4BD6-95D8-5EB34AB72059}" presName="rootConnector" presStyleLbl="node4" presStyleIdx="0" presStyleCnt="27"/>
      <dgm:spPr/>
    </dgm:pt>
    <dgm:pt modelId="{DD56DCE9-0792-4E56-85B2-09A67FE2DD65}" type="pres">
      <dgm:prSet presAssocID="{0C720EDB-F8EE-4BD6-95D8-5EB34AB72059}" presName="hierChild4" presStyleCnt="0"/>
      <dgm:spPr/>
    </dgm:pt>
    <dgm:pt modelId="{03AC10C1-521F-4476-9BDD-C619236255D8}" type="pres">
      <dgm:prSet presAssocID="{0C720EDB-F8EE-4BD6-95D8-5EB34AB72059}" presName="hierChild5" presStyleCnt="0"/>
      <dgm:spPr/>
    </dgm:pt>
    <dgm:pt modelId="{86539896-8228-4F4E-9CF0-8B437541B6B3}" type="pres">
      <dgm:prSet presAssocID="{DAC607BA-0AB3-47E8-A550-B2EAA8AC3B88}" presName="Name37" presStyleLbl="parChTrans1D4" presStyleIdx="1" presStyleCnt="27"/>
      <dgm:spPr/>
    </dgm:pt>
    <dgm:pt modelId="{9072255B-2123-440F-B0C2-7F57FB761C46}" type="pres">
      <dgm:prSet presAssocID="{F0438328-8640-4EB7-B60D-B52670A39DBC}" presName="hierRoot2" presStyleCnt="0">
        <dgm:presLayoutVars>
          <dgm:hierBranch val="init"/>
        </dgm:presLayoutVars>
      </dgm:prSet>
      <dgm:spPr/>
    </dgm:pt>
    <dgm:pt modelId="{2A33C38A-5E07-437B-9D4D-C8C1895EC87B}" type="pres">
      <dgm:prSet presAssocID="{F0438328-8640-4EB7-B60D-B52670A39DBC}" presName="rootComposite" presStyleCnt="0"/>
      <dgm:spPr/>
    </dgm:pt>
    <dgm:pt modelId="{2D8D8518-690C-4236-B30F-9D4735585CAC}" type="pres">
      <dgm:prSet presAssocID="{F0438328-8640-4EB7-B60D-B52670A39DBC}" presName="rootText" presStyleLbl="node4" presStyleIdx="1" presStyleCnt="27">
        <dgm:presLayoutVars>
          <dgm:chPref val="3"/>
        </dgm:presLayoutVars>
      </dgm:prSet>
      <dgm:spPr/>
    </dgm:pt>
    <dgm:pt modelId="{D2C64458-5616-4994-81AF-765295A36A73}" type="pres">
      <dgm:prSet presAssocID="{F0438328-8640-4EB7-B60D-B52670A39DBC}" presName="rootConnector" presStyleLbl="node4" presStyleIdx="1" presStyleCnt="27"/>
      <dgm:spPr/>
    </dgm:pt>
    <dgm:pt modelId="{9B14D57E-7C36-467C-9CAA-D576AA7120DA}" type="pres">
      <dgm:prSet presAssocID="{F0438328-8640-4EB7-B60D-B52670A39DBC}" presName="hierChild4" presStyleCnt="0"/>
      <dgm:spPr/>
    </dgm:pt>
    <dgm:pt modelId="{95D5D220-21CE-42F6-A311-CEAE8DF25E33}" type="pres">
      <dgm:prSet presAssocID="{F0438328-8640-4EB7-B60D-B52670A39DBC}" presName="hierChild5" presStyleCnt="0"/>
      <dgm:spPr/>
    </dgm:pt>
    <dgm:pt modelId="{F248159D-044F-4C28-9E06-ABBF2857F3F8}" type="pres">
      <dgm:prSet presAssocID="{B56F6556-AA0C-4265-A000-A158E83CF20C}" presName="Name37" presStyleLbl="parChTrans1D4" presStyleIdx="2" presStyleCnt="27"/>
      <dgm:spPr/>
    </dgm:pt>
    <dgm:pt modelId="{4227F961-27C0-4701-9B37-F2452D21B400}" type="pres">
      <dgm:prSet presAssocID="{91E26DCE-A8B0-4C05-83B5-C0AC8CF707D9}" presName="hierRoot2" presStyleCnt="0">
        <dgm:presLayoutVars>
          <dgm:hierBranch val="init"/>
        </dgm:presLayoutVars>
      </dgm:prSet>
      <dgm:spPr/>
    </dgm:pt>
    <dgm:pt modelId="{7C61472D-9AF1-4F04-88D7-BE33B33CEA37}" type="pres">
      <dgm:prSet presAssocID="{91E26DCE-A8B0-4C05-83B5-C0AC8CF707D9}" presName="rootComposite" presStyleCnt="0"/>
      <dgm:spPr/>
    </dgm:pt>
    <dgm:pt modelId="{D2EDEA3E-B423-47D6-9AF0-E6E3121B050C}" type="pres">
      <dgm:prSet presAssocID="{91E26DCE-A8B0-4C05-83B5-C0AC8CF707D9}" presName="rootText" presStyleLbl="node4" presStyleIdx="2" presStyleCnt="27">
        <dgm:presLayoutVars>
          <dgm:chPref val="3"/>
        </dgm:presLayoutVars>
      </dgm:prSet>
      <dgm:spPr/>
    </dgm:pt>
    <dgm:pt modelId="{81BFD527-91E8-46B2-96D8-D1F1B2382DC7}" type="pres">
      <dgm:prSet presAssocID="{91E26DCE-A8B0-4C05-83B5-C0AC8CF707D9}" presName="rootConnector" presStyleLbl="node4" presStyleIdx="2" presStyleCnt="27"/>
      <dgm:spPr/>
    </dgm:pt>
    <dgm:pt modelId="{A74E995F-9AE2-4DD2-B2E9-41033774F35D}" type="pres">
      <dgm:prSet presAssocID="{91E26DCE-A8B0-4C05-83B5-C0AC8CF707D9}" presName="hierChild4" presStyleCnt="0"/>
      <dgm:spPr/>
    </dgm:pt>
    <dgm:pt modelId="{8A03194B-7E36-404E-ABD4-480FD3C43F54}" type="pres">
      <dgm:prSet presAssocID="{91E26DCE-A8B0-4C05-83B5-C0AC8CF707D9}" presName="hierChild5" presStyleCnt="0"/>
      <dgm:spPr/>
    </dgm:pt>
    <dgm:pt modelId="{EBA82429-4E9E-4DAB-B0D0-567D43E43F96}" type="pres">
      <dgm:prSet presAssocID="{31644A7C-B627-4D4A-80BC-FE5CCF3155F6}" presName="hierChild5" presStyleCnt="0"/>
      <dgm:spPr/>
    </dgm:pt>
    <dgm:pt modelId="{B686A608-9745-42D2-898E-259E0DFAC0D5}" type="pres">
      <dgm:prSet presAssocID="{F6CF1C44-3196-4692-976E-0A8BDD7783B1}" presName="Name35" presStyleLbl="parChTrans1D3" presStyleIdx="1" presStyleCnt="9"/>
      <dgm:spPr/>
    </dgm:pt>
    <dgm:pt modelId="{A0447616-8370-49AD-AFB3-3A629093E277}" type="pres">
      <dgm:prSet presAssocID="{5BAC4292-2AB1-469A-8C3F-2FF4DE364E9A}" presName="hierRoot2" presStyleCnt="0">
        <dgm:presLayoutVars>
          <dgm:hierBranch val="init"/>
        </dgm:presLayoutVars>
      </dgm:prSet>
      <dgm:spPr/>
    </dgm:pt>
    <dgm:pt modelId="{D479F6E2-366C-4B8B-816B-3EFC35A9E8E2}" type="pres">
      <dgm:prSet presAssocID="{5BAC4292-2AB1-469A-8C3F-2FF4DE364E9A}" presName="rootComposite" presStyleCnt="0"/>
      <dgm:spPr/>
    </dgm:pt>
    <dgm:pt modelId="{5E1372F7-C7C5-4198-92BC-A38146B6FFA8}" type="pres">
      <dgm:prSet presAssocID="{5BAC4292-2AB1-469A-8C3F-2FF4DE364E9A}" presName="rootText" presStyleLbl="node3" presStyleIdx="1" presStyleCnt="9">
        <dgm:presLayoutVars>
          <dgm:chPref val="3"/>
        </dgm:presLayoutVars>
      </dgm:prSet>
      <dgm:spPr/>
    </dgm:pt>
    <dgm:pt modelId="{F1E86C0C-6E18-416B-8E45-C53D3365DC0D}" type="pres">
      <dgm:prSet presAssocID="{5BAC4292-2AB1-469A-8C3F-2FF4DE364E9A}" presName="rootConnector" presStyleLbl="node3" presStyleIdx="1" presStyleCnt="9"/>
      <dgm:spPr/>
    </dgm:pt>
    <dgm:pt modelId="{DB5BC270-F075-4A00-9B5A-566F10AE4E17}" type="pres">
      <dgm:prSet presAssocID="{5BAC4292-2AB1-469A-8C3F-2FF4DE364E9A}" presName="hierChild4" presStyleCnt="0"/>
      <dgm:spPr/>
    </dgm:pt>
    <dgm:pt modelId="{156A3659-6349-46BE-A159-F5F64D2D2420}" type="pres">
      <dgm:prSet presAssocID="{FE5A7D2E-8534-4869-87E9-794709C30DC4}" presName="Name37" presStyleLbl="parChTrans1D4" presStyleIdx="3" presStyleCnt="27"/>
      <dgm:spPr/>
    </dgm:pt>
    <dgm:pt modelId="{FF046998-5449-4D04-9292-C526620965D2}" type="pres">
      <dgm:prSet presAssocID="{E0B337ED-2542-4D77-A98C-2252BEA2B9CD}" presName="hierRoot2" presStyleCnt="0">
        <dgm:presLayoutVars>
          <dgm:hierBranch val="init"/>
        </dgm:presLayoutVars>
      </dgm:prSet>
      <dgm:spPr/>
    </dgm:pt>
    <dgm:pt modelId="{9233FABB-281D-4E0A-982F-661636E31077}" type="pres">
      <dgm:prSet presAssocID="{E0B337ED-2542-4D77-A98C-2252BEA2B9CD}" presName="rootComposite" presStyleCnt="0"/>
      <dgm:spPr/>
    </dgm:pt>
    <dgm:pt modelId="{0D8A520F-8316-41FB-9BB0-D2C9D5680835}" type="pres">
      <dgm:prSet presAssocID="{E0B337ED-2542-4D77-A98C-2252BEA2B9CD}" presName="rootText" presStyleLbl="node4" presStyleIdx="3" presStyleCnt="27">
        <dgm:presLayoutVars>
          <dgm:chPref val="3"/>
        </dgm:presLayoutVars>
      </dgm:prSet>
      <dgm:spPr/>
    </dgm:pt>
    <dgm:pt modelId="{9AB265E0-4613-4821-805F-A7A5B81C6D83}" type="pres">
      <dgm:prSet presAssocID="{E0B337ED-2542-4D77-A98C-2252BEA2B9CD}" presName="rootConnector" presStyleLbl="node4" presStyleIdx="3" presStyleCnt="27"/>
      <dgm:spPr/>
    </dgm:pt>
    <dgm:pt modelId="{094F5B4D-4F08-417D-BC50-78E3BA2749F4}" type="pres">
      <dgm:prSet presAssocID="{E0B337ED-2542-4D77-A98C-2252BEA2B9CD}" presName="hierChild4" presStyleCnt="0"/>
      <dgm:spPr/>
    </dgm:pt>
    <dgm:pt modelId="{C624717D-AC89-457D-8D81-97AB7A4D5E07}" type="pres">
      <dgm:prSet presAssocID="{E0B337ED-2542-4D77-A98C-2252BEA2B9CD}" presName="hierChild5" presStyleCnt="0"/>
      <dgm:spPr/>
    </dgm:pt>
    <dgm:pt modelId="{1001E840-51E3-4BEA-A899-48969FD57EAD}" type="pres">
      <dgm:prSet presAssocID="{43CB3A21-01FD-4CE5-8329-28B3CC1DE747}" presName="Name37" presStyleLbl="parChTrans1D4" presStyleIdx="4" presStyleCnt="27"/>
      <dgm:spPr/>
    </dgm:pt>
    <dgm:pt modelId="{D5D1DCDD-32BD-46F2-9C96-40DAE193F5B2}" type="pres">
      <dgm:prSet presAssocID="{F8C24C7E-500C-4C0F-8579-1B45355F2C95}" presName="hierRoot2" presStyleCnt="0">
        <dgm:presLayoutVars>
          <dgm:hierBranch val="init"/>
        </dgm:presLayoutVars>
      </dgm:prSet>
      <dgm:spPr/>
    </dgm:pt>
    <dgm:pt modelId="{B7AB9E6C-1AC8-4FF1-8A98-3674A06268C6}" type="pres">
      <dgm:prSet presAssocID="{F8C24C7E-500C-4C0F-8579-1B45355F2C95}" presName="rootComposite" presStyleCnt="0"/>
      <dgm:spPr/>
    </dgm:pt>
    <dgm:pt modelId="{549FE26F-9029-4E49-8697-126C6DBE966C}" type="pres">
      <dgm:prSet presAssocID="{F8C24C7E-500C-4C0F-8579-1B45355F2C95}" presName="rootText" presStyleLbl="node4" presStyleIdx="4" presStyleCnt="27">
        <dgm:presLayoutVars>
          <dgm:chPref val="3"/>
        </dgm:presLayoutVars>
      </dgm:prSet>
      <dgm:spPr/>
    </dgm:pt>
    <dgm:pt modelId="{3ED5DB83-77DB-45A8-B9D5-EF5F7E4F475E}" type="pres">
      <dgm:prSet presAssocID="{F8C24C7E-500C-4C0F-8579-1B45355F2C95}" presName="rootConnector" presStyleLbl="node4" presStyleIdx="4" presStyleCnt="27"/>
      <dgm:spPr/>
    </dgm:pt>
    <dgm:pt modelId="{41DD11EE-5E69-4FDD-852E-47A8411B21DC}" type="pres">
      <dgm:prSet presAssocID="{F8C24C7E-500C-4C0F-8579-1B45355F2C95}" presName="hierChild4" presStyleCnt="0"/>
      <dgm:spPr/>
    </dgm:pt>
    <dgm:pt modelId="{4CA83F04-9968-4D48-A85E-B7DFB5CCAECD}" type="pres">
      <dgm:prSet presAssocID="{F8C24C7E-500C-4C0F-8579-1B45355F2C95}" presName="hierChild5" presStyleCnt="0"/>
      <dgm:spPr/>
    </dgm:pt>
    <dgm:pt modelId="{916A8988-42C1-4D53-BC02-FA78EC748B32}" type="pres">
      <dgm:prSet presAssocID="{68D2E052-01BF-406B-8EB1-2953755C5CF2}" presName="Name37" presStyleLbl="parChTrans1D4" presStyleIdx="5" presStyleCnt="27"/>
      <dgm:spPr/>
    </dgm:pt>
    <dgm:pt modelId="{C9D81851-468D-43F4-AF6A-5C8912AFAD15}" type="pres">
      <dgm:prSet presAssocID="{31637FC1-3A6C-4189-B7C7-99A24D077C8D}" presName="hierRoot2" presStyleCnt="0">
        <dgm:presLayoutVars>
          <dgm:hierBranch val="init"/>
        </dgm:presLayoutVars>
      </dgm:prSet>
      <dgm:spPr/>
    </dgm:pt>
    <dgm:pt modelId="{A82FCD98-7A86-4416-AC9A-9205E01D824A}" type="pres">
      <dgm:prSet presAssocID="{31637FC1-3A6C-4189-B7C7-99A24D077C8D}" presName="rootComposite" presStyleCnt="0"/>
      <dgm:spPr/>
    </dgm:pt>
    <dgm:pt modelId="{8A5CA4D5-6A07-4F36-8749-3BACCDDD1083}" type="pres">
      <dgm:prSet presAssocID="{31637FC1-3A6C-4189-B7C7-99A24D077C8D}" presName="rootText" presStyleLbl="node4" presStyleIdx="5" presStyleCnt="27">
        <dgm:presLayoutVars>
          <dgm:chPref val="3"/>
        </dgm:presLayoutVars>
      </dgm:prSet>
      <dgm:spPr/>
    </dgm:pt>
    <dgm:pt modelId="{27233FBF-ADE0-4428-A227-3522143D3C71}" type="pres">
      <dgm:prSet presAssocID="{31637FC1-3A6C-4189-B7C7-99A24D077C8D}" presName="rootConnector" presStyleLbl="node4" presStyleIdx="5" presStyleCnt="27"/>
      <dgm:spPr/>
    </dgm:pt>
    <dgm:pt modelId="{1B713C34-A6AC-465F-927C-A9B144695EC5}" type="pres">
      <dgm:prSet presAssocID="{31637FC1-3A6C-4189-B7C7-99A24D077C8D}" presName="hierChild4" presStyleCnt="0"/>
      <dgm:spPr/>
    </dgm:pt>
    <dgm:pt modelId="{3F941F21-E3C8-4198-8506-9D41349F4A8D}" type="pres">
      <dgm:prSet presAssocID="{31637FC1-3A6C-4189-B7C7-99A24D077C8D}" presName="hierChild5" presStyleCnt="0"/>
      <dgm:spPr/>
    </dgm:pt>
    <dgm:pt modelId="{55092050-149F-4730-8093-27CFC6A42107}" type="pres">
      <dgm:prSet presAssocID="{5BAC4292-2AB1-469A-8C3F-2FF4DE364E9A}" presName="hierChild5" presStyleCnt="0"/>
      <dgm:spPr/>
    </dgm:pt>
    <dgm:pt modelId="{F14F6360-725A-4108-BCA2-6F2B76AA0476}" type="pres">
      <dgm:prSet presAssocID="{3B27687D-B636-4A0B-8F19-A6A1BA272B4D}" presName="Name35" presStyleLbl="parChTrans1D3" presStyleIdx="2" presStyleCnt="9"/>
      <dgm:spPr/>
    </dgm:pt>
    <dgm:pt modelId="{20A028CE-5FD7-4EAA-85A9-37F09E661775}" type="pres">
      <dgm:prSet presAssocID="{E0A93414-B2CA-419C-B6E4-2B8E436C5EFC}" presName="hierRoot2" presStyleCnt="0">
        <dgm:presLayoutVars>
          <dgm:hierBranch val="init"/>
        </dgm:presLayoutVars>
      </dgm:prSet>
      <dgm:spPr/>
    </dgm:pt>
    <dgm:pt modelId="{F99BA171-E652-4576-B193-4F965B8A3895}" type="pres">
      <dgm:prSet presAssocID="{E0A93414-B2CA-419C-B6E4-2B8E436C5EFC}" presName="rootComposite" presStyleCnt="0"/>
      <dgm:spPr/>
    </dgm:pt>
    <dgm:pt modelId="{00547B80-4614-49BA-9F24-F47E4B8211F4}" type="pres">
      <dgm:prSet presAssocID="{E0A93414-B2CA-419C-B6E4-2B8E436C5EFC}" presName="rootText" presStyleLbl="node3" presStyleIdx="2" presStyleCnt="9">
        <dgm:presLayoutVars>
          <dgm:chPref val="3"/>
        </dgm:presLayoutVars>
      </dgm:prSet>
      <dgm:spPr/>
    </dgm:pt>
    <dgm:pt modelId="{909E0E0E-33C2-4A69-93A6-2558A3ED5C3A}" type="pres">
      <dgm:prSet presAssocID="{E0A93414-B2CA-419C-B6E4-2B8E436C5EFC}" presName="rootConnector" presStyleLbl="node3" presStyleIdx="2" presStyleCnt="9"/>
      <dgm:spPr/>
    </dgm:pt>
    <dgm:pt modelId="{A65DA27D-5886-4337-9614-9996EA62309A}" type="pres">
      <dgm:prSet presAssocID="{E0A93414-B2CA-419C-B6E4-2B8E436C5EFC}" presName="hierChild4" presStyleCnt="0"/>
      <dgm:spPr/>
    </dgm:pt>
    <dgm:pt modelId="{3A6FBCF7-6FF6-4B5A-9FF9-EB528D37F0EA}" type="pres">
      <dgm:prSet presAssocID="{635E68BD-BE36-4FF9-81EF-BB8B4CB6BB48}" presName="Name37" presStyleLbl="parChTrans1D4" presStyleIdx="6" presStyleCnt="27"/>
      <dgm:spPr/>
    </dgm:pt>
    <dgm:pt modelId="{79F3319B-BF5B-4B13-94CF-3B02D4188E85}" type="pres">
      <dgm:prSet presAssocID="{11214960-58E7-4060-8347-183B40C2EB89}" presName="hierRoot2" presStyleCnt="0">
        <dgm:presLayoutVars>
          <dgm:hierBranch val="init"/>
        </dgm:presLayoutVars>
      </dgm:prSet>
      <dgm:spPr/>
    </dgm:pt>
    <dgm:pt modelId="{6DC389AA-81C2-4CC1-A1A1-665A549A3200}" type="pres">
      <dgm:prSet presAssocID="{11214960-58E7-4060-8347-183B40C2EB89}" presName="rootComposite" presStyleCnt="0"/>
      <dgm:spPr/>
    </dgm:pt>
    <dgm:pt modelId="{45B7A7F9-BD93-4183-9242-9B9FBA912E79}" type="pres">
      <dgm:prSet presAssocID="{11214960-58E7-4060-8347-183B40C2EB89}" presName="rootText" presStyleLbl="node4" presStyleIdx="6" presStyleCnt="27">
        <dgm:presLayoutVars>
          <dgm:chPref val="3"/>
        </dgm:presLayoutVars>
      </dgm:prSet>
      <dgm:spPr/>
    </dgm:pt>
    <dgm:pt modelId="{91B00169-53E3-43F3-96BB-7462DB7EA44C}" type="pres">
      <dgm:prSet presAssocID="{11214960-58E7-4060-8347-183B40C2EB89}" presName="rootConnector" presStyleLbl="node4" presStyleIdx="6" presStyleCnt="27"/>
      <dgm:spPr/>
    </dgm:pt>
    <dgm:pt modelId="{D284136B-5800-4740-89D5-92CEA5E64234}" type="pres">
      <dgm:prSet presAssocID="{11214960-58E7-4060-8347-183B40C2EB89}" presName="hierChild4" presStyleCnt="0"/>
      <dgm:spPr/>
    </dgm:pt>
    <dgm:pt modelId="{9EDCA7ED-3D43-4934-856B-8B9E8C4F3231}" type="pres">
      <dgm:prSet presAssocID="{11214960-58E7-4060-8347-183B40C2EB89}" presName="hierChild5" presStyleCnt="0"/>
      <dgm:spPr/>
    </dgm:pt>
    <dgm:pt modelId="{EFFAA906-0242-4A17-AE68-52E536A39622}" type="pres">
      <dgm:prSet presAssocID="{6A416DE3-0B8C-45AF-B5CA-3B64F8A34E0D}" presName="Name37" presStyleLbl="parChTrans1D4" presStyleIdx="7" presStyleCnt="27"/>
      <dgm:spPr/>
    </dgm:pt>
    <dgm:pt modelId="{244523B7-702B-4645-B5FB-046A01FB2F2A}" type="pres">
      <dgm:prSet presAssocID="{7CC07D62-8904-49BB-B550-8D2B5772623E}" presName="hierRoot2" presStyleCnt="0">
        <dgm:presLayoutVars>
          <dgm:hierBranch val="init"/>
        </dgm:presLayoutVars>
      </dgm:prSet>
      <dgm:spPr/>
    </dgm:pt>
    <dgm:pt modelId="{BDB178CF-CB10-4D34-9C0E-4AEC26F004BC}" type="pres">
      <dgm:prSet presAssocID="{7CC07D62-8904-49BB-B550-8D2B5772623E}" presName="rootComposite" presStyleCnt="0"/>
      <dgm:spPr/>
    </dgm:pt>
    <dgm:pt modelId="{244099F4-5033-4058-ADA4-9F7AE4E34606}" type="pres">
      <dgm:prSet presAssocID="{7CC07D62-8904-49BB-B550-8D2B5772623E}" presName="rootText" presStyleLbl="node4" presStyleIdx="7" presStyleCnt="27">
        <dgm:presLayoutVars>
          <dgm:chPref val="3"/>
        </dgm:presLayoutVars>
      </dgm:prSet>
      <dgm:spPr/>
    </dgm:pt>
    <dgm:pt modelId="{3962EB4E-AB89-4DAB-A9BA-DDE4B9A2430E}" type="pres">
      <dgm:prSet presAssocID="{7CC07D62-8904-49BB-B550-8D2B5772623E}" presName="rootConnector" presStyleLbl="node4" presStyleIdx="7" presStyleCnt="27"/>
      <dgm:spPr/>
    </dgm:pt>
    <dgm:pt modelId="{A7353AE1-A1F2-4C7B-BBAC-1478A739114F}" type="pres">
      <dgm:prSet presAssocID="{7CC07D62-8904-49BB-B550-8D2B5772623E}" presName="hierChild4" presStyleCnt="0"/>
      <dgm:spPr/>
    </dgm:pt>
    <dgm:pt modelId="{5C1F210C-C708-4F60-9BCB-40BD89FDCE2F}" type="pres">
      <dgm:prSet presAssocID="{7CC07D62-8904-49BB-B550-8D2B5772623E}" presName="hierChild5" presStyleCnt="0"/>
      <dgm:spPr/>
    </dgm:pt>
    <dgm:pt modelId="{E664F401-AE0E-4A95-9E53-08905372649D}" type="pres">
      <dgm:prSet presAssocID="{41A0BCF0-43BC-4D05-8A6B-36755EC88D1C}" presName="Name37" presStyleLbl="parChTrans1D4" presStyleIdx="8" presStyleCnt="27"/>
      <dgm:spPr/>
    </dgm:pt>
    <dgm:pt modelId="{9B0BD848-E8FF-42AB-88DD-08A2EE5AE49B}" type="pres">
      <dgm:prSet presAssocID="{83DA53CD-1B54-44B9-AE53-42DB9D09E469}" presName="hierRoot2" presStyleCnt="0">
        <dgm:presLayoutVars>
          <dgm:hierBranch val="init"/>
        </dgm:presLayoutVars>
      </dgm:prSet>
      <dgm:spPr/>
    </dgm:pt>
    <dgm:pt modelId="{612FFFAA-02E7-4EFA-8438-B481B6073FF3}" type="pres">
      <dgm:prSet presAssocID="{83DA53CD-1B54-44B9-AE53-42DB9D09E469}" presName="rootComposite" presStyleCnt="0"/>
      <dgm:spPr/>
    </dgm:pt>
    <dgm:pt modelId="{3E508417-F326-4A05-B852-6D289E83A75B}" type="pres">
      <dgm:prSet presAssocID="{83DA53CD-1B54-44B9-AE53-42DB9D09E469}" presName="rootText" presStyleLbl="node4" presStyleIdx="8" presStyleCnt="27">
        <dgm:presLayoutVars>
          <dgm:chPref val="3"/>
        </dgm:presLayoutVars>
      </dgm:prSet>
      <dgm:spPr/>
    </dgm:pt>
    <dgm:pt modelId="{248D0B34-907A-4409-8C3E-3838EB0E9943}" type="pres">
      <dgm:prSet presAssocID="{83DA53CD-1B54-44B9-AE53-42DB9D09E469}" presName="rootConnector" presStyleLbl="node4" presStyleIdx="8" presStyleCnt="27"/>
      <dgm:spPr/>
    </dgm:pt>
    <dgm:pt modelId="{05087E92-C007-4914-B517-0B79D93E058C}" type="pres">
      <dgm:prSet presAssocID="{83DA53CD-1B54-44B9-AE53-42DB9D09E469}" presName="hierChild4" presStyleCnt="0"/>
      <dgm:spPr/>
    </dgm:pt>
    <dgm:pt modelId="{5701A603-D5C6-40AA-8BA0-D42B5BDB9647}" type="pres">
      <dgm:prSet presAssocID="{83DA53CD-1B54-44B9-AE53-42DB9D09E469}" presName="hierChild5" presStyleCnt="0"/>
      <dgm:spPr/>
    </dgm:pt>
    <dgm:pt modelId="{E35A6926-65AD-45A8-9FE3-1670042F1281}" type="pres">
      <dgm:prSet presAssocID="{E0A93414-B2CA-419C-B6E4-2B8E436C5EFC}" presName="hierChild5" presStyleCnt="0"/>
      <dgm:spPr/>
    </dgm:pt>
    <dgm:pt modelId="{1CD88407-395D-4410-8771-48DD0764958F}" type="pres">
      <dgm:prSet presAssocID="{BB6C7DAF-1F07-4604-869B-3BA84E4B3329}" presName="hierChild5" presStyleCnt="0"/>
      <dgm:spPr/>
    </dgm:pt>
    <dgm:pt modelId="{4FDCBC58-8633-40D5-8905-01BF6975E73D}" type="pres">
      <dgm:prSet presAssocID="{4832077E-9B2E-48DC-BA1A-CA9C263C0456}" presName="Name37" presStyleLbl="parChTrans1D2" presStyleIdx="1" presStyleCnt="3"/>
      <dgm:spPr/>
    </dgm:pt>
    <dgm:pt modelId="{CE8B9D62-74FF-4964-8038-780A93B3CAEE}" type="pres">
      <dgm:prSet presAssocID="{5DC6BF41-A26A-4F36-9FC4-817DEF378020}" presName="hierRoot2" presStyleCnt="0">
        <dgm:presLayoutVars>
          <dgm:hierBranch/>
        </dgm:presLayoutVars>
      </dgm:prSet>
      <dgm:spPr/>
    </dgm:pt>
    <dgm:pt modelId="{0855385C-2029-4319-BD3A-9FD8FBAD3800}" type="pres">
      <dgm:prSet presAssocID="{5DC6BF41-A26A-4F36-9FC4-817DEF378020}" presName="rootComposite" presStyleCnt="0"/>
      <dgm:spPr/>
    </dgm:pt>
    <dgm:pt modelId="{6F253A1F-C953-4291-A8BD-DA1B065EC8C7}" type="pres">
      <dgm:prSet presAssocID="{5DC6BF41-A26A-4F36-9FC4-817DEF378020}" presName="rootText" presStyleLbl="node2" presStyleIdx="1" presStyleCnt="3">
        <dgm:presLayoutVars>
          <dgm:chPref val="3"/>
        </dgm:presLayoutVars>
      </dgm:prSet>
      <dgm:spPr/>
    </dgm:pt>
    <dgm:pt modelId="{E5488C2B-B8A8-4B73-9DDA-0074DAAB2F47}" type="pres">
      <dgm:prSet presAssocID="{5DC6BF41-A26A-4F36-9FC4-817DEF378020}" presName="rootConnector" presStyleLbl="node2" presStyleIdx="1" presStyleCnt="3"/>
      <dgm:spPr/>
    </dgm:pt>
    <dgm:pt modelId="{D577C7D5-A2AF-4DF7-95EC-F2A3FC511BC7}" type="pres">
      <dgm:prSet presAssocID="{5DC6BF41-A26A-4F36-9FC4-817DEF378020}" presName="hierChild4" presStyleCnt="0"/>
      <dgm:spPr/>
    </dgm:pt>
    <dgm:pt modelId="{BD5D5D47-BED1-49AD-AF8D-3F8859BB74F2}" type="pres">
      <dgm:prSet presAssocID="{DC295C28-E3D0-466A-8A83-C879C183D366}" presName="Name35" presStyleLbl="parChTrans1D3" presStyleIdx="3" presStyleCnt="9"/>
      <dgm:spPr/>
    </dgm:pt>
    <dgm:pt modelId="{EA77E792-B56E-4B4D-B756-28265A6A4974}" type="pres">
      <dgm:prSet presAssocID="{2C4A3753-C572-4CE8-BB57-2C63EAB820C0}" presName="hierRoot2" presStyleCnt="0">
        <dgm:presLayoutVars>
          <dgm:hierBranch val="init"/>
        </dgm:presLayoutVars>
      </dgm:prSet>
      <dgm:spPr/>
    </dgm:pt>
    <dgm:pt modelId="{420DBF17-642F-422A-A25A-BD144ED51EC4}" type="pres">
      <dgm:prSet presAssocID="{2C4A3753-C572-4CE8-BB57-2C63EAB820C0}" presName="rootComposite" presStyleCnt="0"/>
      <dgm:spPr/>
    </dgm:pt>
    <dgm:pt modelId="{1DFB977B-B027-4FF4-8EA2-BC3BB8DEE84F}" type="pres">
      <dgm:prSet presAssocID="{2C4A3753-C572-4CE8-BB57-2C63EAB820C0}" presName="rootText" presStyleLbl="node3" presStyleIdx="3" presStyleCnt="9">
        <dgm:presLayoutVars>
          <dgm:chPref val="3"/>
        </dgm:presLayoutVars>
      </dgm:prSet>
      <dgm:spPr/>
    </dgm:pt>
    <dgm:pt modelId="{E7D6BE79-3C3A-4462-9DE7-C6FE57F0B684}" type="pres">
      <dgm:prSet presAssocID="{2C4A3753-C572-4CE8-BB57-2C63EAB820C0}" presName="rootConnector" presStyleLbl="node3" presStyleIdx="3" presStyleCnt="9"/>
      <dgm:spPr/>
    </dgm:pt>
    <dgm:pt modelId="{569DE9F1-EBDC-4C81-88CC-FED04F3FBAC7}" type="pres">
      <dgm:prSet presAssocID="{2C4A3753-C572-4CE8-BB57-2C63EAB820C0}" presName="hierChild4" presStyleCnt="0"/>
      <dgm:spPr/>
    </dgm:pt>
    <dgm:pt modelId="{45B60002-5649-4FF4-A3A2-5ECA1A7FFDEF}" type="pres">
      <dgm:prSet presAssocID="{23A691AE-C049-4909-A2D9-0BD0813DAF7D}" presName="Name37" presStyleLbl="parChTrans1D4" presStyleIdx="9" presStyleCnt="27"/>
      <dgm:spPr/>
    </dgm:pt>
    <dgm:pt modelId="{36827189-8AF5-4407-AB49-CDDD9BDECE62}" type="pres">
      <dgm:prSet presAssocID="{FAECD488-41AD-429F-9248-3B5A72227EBF}" presName="hierRoot2" presStyleCnt="0">
        <dgm:presLayoutVars>
          <dgm:hierBranch val="init"/>
        </dgm:presLayoutVars>
      </dgm:prSet>
      <dgm:spPr/>
    </dgm:pt>
    <dgm:pt modelId="{657C90D0-4E40-4A73-9932-B28F990B219B}" type="pres">
      <dgm:prSet presAssocID="{FAECD488-41AD-429F-9248-3B5A72227EBF}" presName="rootComposite" presStyleCnt="0"/>
      <dgm:spPr/>
    </dgm:pt>
    <dgm:pt modelId="{59ED04D6-0A76-4AB5-8D90-AE44EF8BAAF5}" type="pres">
      <dgm:prSet presAssocID="{FAECD488-41AD-429F-9248-3B5A72227EBF}" presName="rootText" presStyleLbl="node4" presStyleIdx="9" presStyleCnt="27">
        <dgm:presLayoutVars>
          <dgm:chPref val="3"/>
        </dgm:presLayoutVars>
      </dgm:prSet>
      <dgm:spPr/>
    </dgm:pt>
    <dgm:pt modelId="{E99B965C-5BAA-414E-B71E-047A3A122894}" type="pres">
      <dgm:prSet presAssocID="{FAECD488-41AD-429F-9248-3B5A72227EBF}" presName="rootConnector" presStyleLbl="node4" presStyleIdx="9" presStyleCnt="27"/>
      <dgm:spPr/>
    </dgm:pt>
    <dgm:pt modelId="{A172B1F9-EB51-4BE8-8D36-ED2D5B1B882A}" type="pres">
      <dgm:prSet presAssocID="{FAECD488-41AD-429F-9248-3B5A72227EBF}" presName="hierChild4" presStyleCnt="0"/>
      <dgm:spPr/>
    </dgm:pt>
    <dgm:pt modelId="{5938DD68-7722-4B4E-9B04-9FA623165016}" type="pres">
      <dgm:prSet presAssocID="{FAECD488-41AD-429F-9248-3B5A72227EBF}" presName="hierChild5" presStyleCnt="0"/>
      <dgm:spPr/>
    </dgm:pt>
    <dgm:pt modelId="{768A4619-B71F-48C2-AF48-79EB3785BF8A}" type="pres">
      <dgm:prSet presAssocID="{2539C533-33F5-4425-92A9-0FA868B35325}" presName="Name37" presStyleLbl="parChTrans1D4" presStyleIdx="10" presStyleCnt="27"/>
      <dgm:spPr/>
    </dgm:pt>
    <dgm:pt modelId="{5468C0E9-2872-42C0-B935-EA818B77E2A2}" type="pres">
      <dgm:prSet presAssocID="{DDC0469C-3E2B-4DFA-9455-3F7E8F18B4C9}" presName="hierRoot2" presStyleCnt="0">
        <dgm:presLayoutVars>
          <dgm:hierBranch val="init"/>
        </dgm:presLayoutVars>
      </dgm:prSet>
      <dgm:spPr/>
    </dgm:pt>
    <dgm:pt modelId="{17A2EA99-A051-49A6-BD51-5C102B3FEFCC}" type="pres">
      <dgm:prSet presAssocID="{DDC0469C-3E2B-4DFA-9455-3F7E8F18B4C9}" presName="rootComposite" presStyleCnt="0"/>
      <dgm:spPr/>
    </dgm:pt>
    <dgm:pt modelId="{85753983-A7D2-4D7D-A6A0-8E01AD4D7873}" type="pres">
      <dgm:prSet presAssocID="{DDC0469C-3E2B-4DFA-9455-3F7E8F18B4C9}" presName="rootText" presStyleLbl="node4" presStyleIdx="10" presStyleCnt="27">
        <dgm:presLayoutVars>
          <dgm:chPref val="3"/>
        </dgm:presLayoutVars>
      </dgm:prSet>
      <dgm:spPr/>
    </dgm:pt>
    <dgm:pt modelId="{85FC8AA9-3A38-452B-9FD5-8516761D6457}" type="pres">
      <dgm:prSet presAssocID="{DDC0469C-3E2B-4DFA-9455-3F7E8F18B4C9}" presName="rootConnector" presStyleLbl="node4" presStyleIdx="10" presStyleCnt="27"/>
      <dgm:spPr/>
    </dgm:pt>
    <dgm:pt modelId="{7DAEC178-59CC-4DB4-9A30-0D3304DF7267}" type="pres">
      <dgm:prSet presAssocID="{DDC0469C-3E2B-4DFA-9455-3F7E8F18B4C9}" presName="hierChild4" presStyleCnt="0"/>
      <dgm:spPr/>
    </dgm:pt>
    <dgm:pt modelId="{397587B0-BB79-450A-A55B-CC4575B00F59}" type="pres">
      <dgm:prSet presAssocID="{DDC0469C-3E2B-4DFA-9455-3F7E8F18B4C9}" presName="hierChild5" presStyleCnt="0"/>
      <dgm:spPr/>
    </dgm:pt>
    <dgm:pt modelId="{6FE54BBC-A604-4FA4-8FAC-D61EAE5545A7}" type="pres">
      <dgm:prSet presAssocID="{80A39D01-AA77-4944-AFAC-C0A137361C01}" presName="Name37" presStyleLbl="parChTrans1D4" presStyleIdx="11" presStyleCnt="27"/>
      <dgm:spPr/>
    </dgm:pt>
    <dgm:pt modelId="{A20F7073-FADD-4C64-98AC-E0A80730DE8E}" type="pres">
      <dgm:prSet presAssocID="{BB9C8C9F-43A5-463A-9CE4-ADAEFEEEAECF}" presName="hierRoot2" presStyleCnt="0">
        <dgm:presLayoutVars>
          <dgm:hierBranch val="init"/>
        </dgm:presLayoutVars>
      </dgm:prSet>
      <dgm:spPr/>
    </dgm:pt>
    <dgm:pt modelId="{C604F462-84CB-460C-A6D1-A02FEFFFC3BA}" type="pres">
      <dgm:prSet presAssocID="{BB9C8C9F-43A5-463A-9CE4-ADAEFEEEAECF}" presName="rootComposite" presStyleCnt="0"/>
      <dgm:spPr/>
    </dgm:pt>
    <dgm:pt modelId="{08972A0C-B4EA-44DE-813A-A6AB09ADE547}" type="pres">
      <dgm:prSet presAssocID="{BB9C8C9F-43A5-463A-9CE4-ADAEFEEEAECF}" presName="rootText" presStyleLbl="node4" presStyleIdx="11" presStyleCnt="27">
        <dgm:presLayoutVars>
          <dgm:chPref val="3"/>
        </dgm:presLayoutVars>
      </dgm:prSet>
      <dgm:spPr/>
    </dgm:pt>
    <dgm:pt modelId="{94D1B0F1-DDA3-4842-8816-75D2ECB52103}" type="pres">
      <dgm:prSet presAssocID="{BB9C8C9F-43A5-463A-9CE4-ADAEFEEEAECF}" presName="rootConnector" presStyleLbl="node4" presStyleIdx="11" presStyleCnt="27"/>
      <dgm:spPr/>
    </dgm:pt>
    <dgm:pt modelId="{441167C9-4BCA-41B7-BEBB-4D739A2BD6A0}" type="pres">
      <dgm:prSet presAssocID="{BB9C8C9F-43A5-463A-9CE4-ADAEFEEEAECF}" presName="hierChild4" presStyleCnt="0"/>
      <dgm:spPr/>
    </dgm:pt>
    <dgm:pt modelId="{3AE01D19-1FC7-4487-A50D-6D016D3BA63E}" type="pres">
      <dgm:prSet presAssocID="{BB9C8C9F-43A5-463A-9CE4-ADAEFEEEAECF}" presName="hierChild5" presStyleCnt="0"/>
      <dgm:spPr/>
    </dgm:pt>
    <dgm:pt modelId="{E7CBA1EC-A24F-46AA-9689-156036A1E35E}" type="pres">
      <dgm:prSet presAssocID="{2C4A3753-C572-4CE8-BB57-2C63EAB820C0}" presName="hierChild5" presStyleCnt="0"/>
      <dgm:spPr/>
    </dgm:pt>
    <dgm:pt modelId="{19378EDB-19B8-4D4A-9935-3D519D11B454}" type="pres">
      <dgm:prSet presAssocID="{6A567E0B-0DEF-4667-960A-31E4B099BD7B}" presName="Name35" presStyleLbl="parChTrans1D3" presStyleIdx="4" presStyleCnt="9"/>
      <dgm:spPr/>
    </dgm:pt>
    <dgm:pt modelId="{EAC0950C-705D-42A4-8F96-C175721A01E1}" type="pres">
      <dgm:prSet presAssocID="{7DFAB88D-F5B1-4085-8500-42EC160FA1F4}" presName="hierRoot2" presStyleCnt="0">
        <dgm:presLayoutVars>
          <dgm:hierBranch val="init"/>
        </dgm:presLayoutVars>
      </dgm:prSet>
      <dgm:spPr/>
    </dgm:pt>
    <dgm:pt modelId="{F7252CFA-8F86-4B35-9DC4-F04A46EC56AA}" type="pres">
      <dgm:prSet presAssocID="{7DFAB88D-F5B1-4085-8500-42EC160FA1F4}" presName="rootComposite" presStyleCnt="0"/>
      <dgm:spPr/>
    </dgm:pt>
    <dgm:pt modelId="{750D8EB6-DEB5-4198-A942-084335EA8F5A}" type="pres">
      <dgm:prSet presAssocID="{7DFAB88D-F5B1-4085-8500-42EC160FA1F4}" presName="rootText" presStyleLbl="node3" presStyleIdx="4" presStyleCnt="9">
        <dgm:presLayoutVars>
          <dgm:chPref val="3"/>
        </dgm:presLayoutVars>
      </dgm:prSet>
      <dgm:spPr/>
    </dgm:pt>
    <dgm:pt modelId="{32373F05-8672-46F3-AABF-7CAFC0D70D1C}" type="pres">
      <dgm:prSet presAssocID="{7DFAB88D-F5B1-4085-8500-42EC160FA1F4}" presName="rootConnector" presStyleLbl="node3" presStyleIdx="4" presStyleCnt="9"/>
      <dgm:spPr/>
    </dgm:pt>
    <dgm:pt modelId="{FFE3A132-2A1E-4514-A1FA-6F4CAE2F79DF}" type="pres">
      <dgm:prSet presAssocID="{7DFAB88D-F5B1-4085-8500-42EC160FA1F4}" presName="hierChild4" presStyleCnt="0"/>
      <dgm:spPr/>
    </dgm:pt>
    <dgm:pt modelId="{CDF35163-B242-416A-9A79-79E0662B6D89}" type="pres">
      <dgm:prSet presAssocID="{C92F1C00-151E-47C9-8DDB-62A96C011806}" presName="Name37" presStyleLbl="parChTrans1D4" presStyleIdx="12" presStyleCnt="27"/>
      <dgm:spPr/>
    </dgm:pt>
    <dgm:pt modelId="{F962484E-0A9B-41FC-864C-32E864A9C89A}" type="pres">
      <dgm:prSet presAssocID="{2743936C-04A8-4E3D-8377-985CBA3D5CE2}" presName="hierRoot2" presStyleCnt="0">
        <dgm:presLayoutVars>
          <dgm:hierBranch val="init"/>
        </dgm:presLayoutVars>
      </dgm:prSet>
      <dgm:spPr/>
    </dgm:pt>
    <dgm:pt modelId="{01AC9F00-E2A7-41F8-B578-D8B42E808785}" type="pres">
      <dgm:prSet presAssocID="{2743936C-04A8-4E3D-8377-985CBA3D5CE2}" presName="rootComposite" presStyleCnt="0"/>
      <dgm:spPr/>
    </dgm:pt>
    <dgm:pt modelId="{3FA2C394-F253-4E00-B37E-08B82D651FE2}" type="pres">
      <dgm:prSet presAssocID="{2743936C-04A8-4E3D-8377-985CBA3D5CE2}" presName="rootText" presStyleLbl="node4" presStyleIdx="12" presStyleCnt="27">
        <dgm:presLayoutVars>
          <dgm:chPref val="3"/>
        </dgm:presLayoutVars>
      </dgm:prSet>
      <dgm:spPr/>
    </dgm:pt>
    <dgm:pt modelId="{EE222EA0-984A-4C6F-BCAC-6EB3A0272762}" type="pres">
      <dgm:prSet presAssocID="{2743936C-04A8-4E3D-8377-985CBA3D5CE2}" presName="rootConnector" presStyleLbl="node4" presStyleIdx="12" presStyleCnt="27"/>
      <dgm:spPr/>
    </dgm:pt>
    <dgm:pt modelId="{8963AD47-82B2-4799-8C02-C18819D42363}" type="pres">
      <dgm:prSet presAssocID="{2743936C-04A8-4E3D-8377-985CBA3D5CE2}" presName="hierChild4" presStyleCnt="0"/>
      <dgm:spPr/>
    </dgm:pt>
    <dgm:pt modelId="{4C8FFC04-02F0-4769-ACE0-4C0B5A07B861}" type="pres">
      <dgm:prSet presAssocID="{2743936C-04A8-4E3D-8377-985CBA3D5CE2}" presName="hierChild5" presStyleCnt="0"/>
      <dgm:spPr/>
    </dgm:pt>
    <dgm:pt modelId="{DAF99B3E-C4D8-41D9-A240-91CE4879916C}" type="pres">
      <dgm:prSet presAssocID="{E1242EFE-A0EB-4AB3-B20F-448E65BC3FE6}" presName="Name37" presStyleLbl="parChTrans1D4" presStyleIdx="13" presStyleCnt="27"/>
      <dgm:spPr/>
    </dgm:pt>
    <dgm:pt modelId="{9F6D4304-0E7B-40B1-8E13-7157F8794FE9}" type="pres">
      <dgm:prSet presAssocID="{55250D2C-2F93-46EB-BEAA-3EEC580078AE}" presName="hierRoot2" presStyleCnt="0">
        <dgm:presLayoutVars>
          <dgm:hierBranch val="init"/>
        </dgm:presLayoutVars>
      </dgm:prSet>
      <dgm:spPr/>
    </dgm:pt>
    <dgm:pt modelId="{E78CBE22-80F3-44D6-8073-299D6C6FB085}" type="pres">
      <dgm:prSet presAssocID="{55250D2C-2F93-46EB-BEAA-3EEC580078AE}" presName="rootComposite" presStyleCnt="0"/>
      <dgm:spPr/>
    </dgm:pt>
    <dgm:pt modelId="{8D054046-84A7-44DB-8C6E-D2CBEF77A74E}" type="pres">
      <dgm:prSet presAssocID="{55250D2C-2F93-46EB-BEAA-3EEC580078AE}" presName="rootText" presStyleLbl="node4" presStyleIdx="13" presStyleCnt="27">
        <dgm:presLayoutVars>
          <dgm:chPref val="3"/>
        </dgm:presLayoutVars>
      </dgm:prSet>
      <dgm:spPr/>
    </dgm:pt>
    <dgm:pt modelId="{48FDEC71-E2A5-4AA6-BBDD-3CB9FF72514E}" type="pres">
      <dgm:prSet presAssocID="{55250D2C-2F93-46EB-BEAA-3EEC580078AE}" presName="rootConnector" presStyleLbl="node4" presStyleIdx="13" presStyleCnt="27"/>
      <dgm:spPr/>
    </dgm:pt>
    <dgm:pt modelId="{134775CC-BD35-4C18-9AC6-C342091E654A}" type="pres">
      <dgm:prSet presAssocID="{55250D2C-2F93-46EB-BEAA-3EEC580078AE}" presName="hierChild4" presStyleCnt="0"/>
      <dgm:spPr/>
    </dgm:pt>
    <dgm:pt modelId="{EFCE3A92-EE93-41B1-A597-C5A353A57AB1}" type="pres">
      <dgm:prSet presAssocID="{55250D2C-2F93-46EB-BEAA-3EEC580078AE}" presName="hierChild5" presStyleCnt="0"/>
      <dgm:spPr/>
    </dgm:pt>
    <dgm:pt modelId="{417662EF-BEBB-455E-8431-2AA666629898}" type="pres">
      <dgm:prSet presAssocID="{6EF5BE32-B3C6-4A2C-B2CE-EF82AEE46F49}" presName="Name37" presStyleLbl="parChTrans1D4" presStyleIdx="14" presStyleCnt="27"/>
      <dgm:spPr/>
    </dgm:pt>
    <dgm:pt modelId="{3EDE509E-A5C1-4E6D-939F-B2DEEAEF8FD9}" type="pres">
      <dgm:prSet presAssocID="{53FC08A4-15C9-47A4-89B9-B2A46185AAB4}" presName="hierRoot2" presStyleCnt="0">
        <dgm:presLayoutVars>
          <dgm:hierBranch val="init"/>
        </dgm:presLayoutVars>
      </dgm:prSet>
      <dgm:spPr/>
    </dgm:pt>
    <dgm:pt modelId="{CDA9C5D1-DDE6-4036-9A54-62E0C0BEFF10}" type="pres">
      <dgm:prSet presAssocID="{53FC08A4-15C9-47A4-89B9-B2A46185AAB4}" presName="rootComposite" presStyleCnt="0"/>
      <dgm:spPr/>
    </dgm:pt>
    <dgm:pt modelId="{2D25BCC9-FD9C-4179-AC2D-470B1EE04CD7}" type="pres">
      <dgm:prSet presAssocID="{53FC08A4-15C9-47A4-89B9-B2A46185AAB4}" presName="rootText" presStyleLbl="node4" presStyleIdx="14" presStyleCnt="27">
        <dgm:presLayoutVars>
          <dgm:chPref val="3"/>
        </dgm:presLayoutVars>
      </dgm:prSet>
      <dgm:spPr/>
    </dgm:pt>
    <dgm:pt modelId="{787ED35A-EBAF-45A0-A41E-B2A98C1C68F9}" type="pres">
      <dgm:prSet presAssocID="{53FC08A4-15C9-47A4-89B9-B2A46185AAB4}" presName="rootConnector" presStyleLbl="node4" presStyleIdx="14" presStyleCnt="27"/>
      <dgm:spPr/>
    </dgm:pt>
    <dgm:pt modelId="{C7C0E356-7844-41D9-8FEF-83223A43FC8A}" type="pres">
      <dgm:prSet presAssocID="{53FC08A4-15C9-47A4-89B9-B2A46185AAB4}" presName="hierChild4" presStyleCnt="0"/>
      <dgm:spPr/>
    </dgm:pt>
    <dgm:pt modelId="{FBCECDD5-37F5-4959-B169-77BD89E551FD}" type="pres">
      <dgm:prSet presAssocID="{53FC08A4-15C9-47A4-89B9-B2A46185AAB4}" presName="hierChild5" presStyleCnt="0"/>
      <dgm:spPr/>
    </dgm:pt>
    <dgm:pt modelId="{1E91B055-015C-4882-A00A-638587287498}" type="pres">
      <dgm:prSet presAssocID="{7DFAB88D-F5B1-4085-8500-42EC160FA1F4}" presName="hierChild5" presStyleCnt="0"/>
      <dgm:spPr/>
    </dgm:pt>
    <dgm:pt modelId="{B01ADF89-E27F-4A46-AD72-F7A1657E7D70}" type="pres">
      <dgm:prSet presAssocID="{FF3C8F99-C202-43C3-A1F9-74B0313A2B32}" presName="Name35" presStyleLbl="parChTrans1D3" presStyleIdx="5" presStyleCnt="9"/>
      <dgm:spPr/>
    </dgm:pt>
    <dgm:pt modelId="{BAB8D9DF-41A6-4DB6-9CD2-CAEC69575131}" type="pres">
      <dgm:prSet presAssocID="{325A150E-53B9-4418-9204-C37793B7307B}" presName="hierRoot2" presStyleCnt="0">
        <dgm:presLayoutVars>
          <dgm:hierBranch val="init"/>
        </dgm:presLayoutVars>
      </dgm:prSet>
      <dgm:spPr/>
    </dgm:pt>
    <dgm:pt modelId="{D6541750-FF16-47EB-A251-FC11751DA465}" type="pres">
      <dgm:prSet presAssocID="{325A150E-53B9-4418-9204-C37793B7307B}" presName="rootComposite" presStyleCnt="0"/>
      <dgm:spPr/>
    </dgm:pt>
    <dgm:pt modelId="{320F22F4-3F89-49AB-ABDA-EDD29D2E73C4}" type="pres">
      <dgm:prSet presAssocID="{325A150E-53B9-4418-9204-C37793B7307B}" presName="rootText" presStyleLbl="node3" presStyleIdx="5" presStyleCnt="9">
        <dgm:presLayoutVars>
          <dgm:chPref val="3"/>
        </dgm:presLayoutVars>
      </dgm:prSet>
      <dgm:spPr/>
    </dgm:pt>
    <dgm:pt modelId="{9F58D8B7-0D5B-446B-B793-D44AE60E350A}" type="pres">
      <dgm:prSet presAssocID="{325A150E-53B9-4418-9204-C37793B7307B}" presName="rootConnector" presStyleLbl="node3" presStyleIdx="5" presStyleCnt="9"/>
      <dgm:spPr/>
    </dgm:pt>
    <dgm:pt modelId="{D9C4AA98-4B3B-4F89-8AC0-483F69C34A46}" type="pres">
      <dgm:prSet presAssocID="{325A150E-53B9-4418-9204-C37793B7307B}" presName="hierChild4" presStyleCnt="0"/>
      <dgm:spPr/>
    </dgm:pt>
    <dgm:pt modelId="{31359CB9-DBD1-4988-8F82-196EF84FBF39}" type="pres">
      <dgm:prSet presAssocID="{5DF2B357-3438-49D1-A871-5CC543B0EB9E}" presName="Name37" presStyleLbl="parChTrans1D4" presStyleIdx="15" presStyleCnt="27"/>
      <dgm:spPr/>
    </dgm:pt>
    <dgm:pt modelId="{CA8B518C-6F89-4814-9EE6-2379F6E5817C}" type="pres">
      <dgm:prSet presAssocID="{8547F882-8D5F-443C-8AF1-396366025A79}" presName="hierRoot2" presStyleCnt="0">
        <dgm:presLayoutVars>
          <dgm:hierBranch val="init"/>
        </dgm:presLayoutVars>
      </dgm:prSet>
      <dgm:spPr/>
    </dgm:pt>
    <dgm:pt modelId="{EE02020D-3683-4F2B-9B7E-1EA69D6AD6BE}" type="pres">
      <dgm:prSet presAssocID="{8547F882-8D5F-443C-8AF1-396366025A79}" presName="rootComposite" presStyleCnt="0"/>
      <dgm:spPr/>
    </dgm:pt>
    <dgm:pt modelId="{84A8A545-1395-4A30-A0DC-3436FF08074F}" type="pres">
      <dgm:prSet presAssocID="{8547F882-8D5F-443C-8AF1-396366025A79}" presName="rootText" presStyleLbl="node4" presStyleIdx="15" presStyleCnt="27">
        <dgm:presLayoutVars>
          <dgm:chPref val="3"/>
        </dgm:presLayoutVars>
      </dgm:prSet>
      <dgm:spPr/>
    </dgm:pt>
    <dgm:pt modelId="{C8542CCD-B2D2-45CB-8DE7-20301AD25C22}" type="pres">
      <dgm:prSet presAssocID="{8547F882-8D5F-443C-8AF1-396366025A79}" presName="rootConnector" presStyleLbl="node4" presStyleIdx="15" presStyleCnt="27"/>
      <dgm:spPr/>
    </dgm:pt>
    <dgm:pt modelId="{A7BA4BA3-33CA-43C1-8469-AC7EB4516893}" type="pres">
      <dgm:prSet presAssocID="{8547F882-8D5F-443C-8AF1-396366025A79}" presName="hierChild4" presStyleCnt="0"/>
      <dgm:spPr/>
    </dgm:pt>
    <dgm:pt modelId="{CACB9D4E-1537-4306-BBD6-033A4F368547}" type="pres">
      <dgm:prSet presAssocID="{8547F882-8D5F-443C-8AF1-396366025A79}" presName="hierChild5" presStyleCnt="0"/>
      <dgm:spPr/>
    </dgm:pt>
    <dgm:pt modelId="{09FC9131-236B-4B5A-935C-1346674584D9}" type="pres">
      <dgm:prSet presAssocID="{91DF2D98-BC02-4C74-931D-F75CE7C3766F}" presName="Name37" presStyleLbl="parChTrans1D4" presStyleIdx="16" presStyleCnt="27"/>
      <dgm:spPr/>
    </dgm:pt>
    <dgm:pt modelId="{2F9E2A84-BEF5-450D-B8A3-CF43171B6D23}" type="pres">
      <dgm:prSet presAssocID="{9A2CA2FB-D423-49FB-BDEB-5375D0019EC4}" presName="hierRoot2" presStyleCnt="0">
        <dgm:presLayoutVars>
          <dgm:hierBranch val="init"/>
        </dgm:presLayoutVars>
      </dgm:prSet>
      <dgm:spPr/>
    </dgm:pt>
    <dgm:pt modelId="{30315EB9-E647-4E84-BFDE-5698BF3BB5A7}" type="pres">
      <dgm:prSet presAssocID="{9A2CA2FB-D423-49FB-BDEB-5375D0019EC4}" presName="rootComposite" presStyleCnt="0"/>
      <dgm:spPr/>
    </dgm:pt>
    <dgm:pt modelId="{0BD99711-8369-4959-B973-3E330CA16755}" type="pres">
      <dgm:prSet presAssocID="{9A2CA2FB-D423-49FB-BDEB-5375D0019EC4}" presName="rootText" presStyleLbl="node4" presStyleIdx="16" presStyleCnt="27">
        <dgm:presLayoutVars>
          <dgm:chPref val="3"/>
        </dgm:presLayoutVars>
      </dgm:prSet>
      <dgm:spPr/>
    </dgm:pt>
    <dgm:pt modelId="{E12D9F5B-9496-4ED5-9BCB-8433BFDA97C0}" type="pres">
      <dgm:prSet presAssocID="{9A2CA2FB-D423-49FB-BDEB-5375D0019EC4}" presName="rootConnector" presStyleLbl="node4" presStyleIdx="16" presStyleCnt="27"/>
      <dgm:spPr/>
    </dgm:pt>
    <dgm:pt modelId="{EE331B02-3296-4680-9CDD-E10D8761B49E}" type="pres">
      <dgm:prSet presAssocID="{9A2CA2FB-D423-49FB-BDEB-5375D0019EC4}" presName="hierChild4" presStyleCnt="0"/>
      <dgm:spPr/>
    </dgm:pt>
    <dgm:pt modelId="{44C55855-B4E0-4FB5-A6EB-87F57E49142C}" type="pres">
      <dgm:prSet presAssocID="{9A2CA2FB-D423-49FB-BDEB-5375D0019EC4}" presName="hierChild5" presStyleCnt="0"/>
      <dgm:spPr/>
    </dgm:pt>
    <dgm:pt modelId="{83ACE695-1844-440D-8553-84CE4478754F}" type="pres">
      <dgm:prSet presAssocID="{595FD764-0F97-4F33-9796-BA2E3EF82A6F}" presName="Name37" presStyleLbl="parChTrans1D4" presStyleIdx="17" presStyleCnt="27"/>
      <dgm:spPr/>
    </dgm:pt>
    <dgm:pt modelId="{7DA6BCA3-4E69-4153-BCAA-8C7875581FB3}" type="pres">
      <dgm:prSet presAssocID="{7640487F-AED2-4029-88E3-7B009F67EF48}" presName="hierRoot2" presStyleCnt="0">
        <dgm:presLayoutVars>
          <dgm:hierBranch val="init"/>
        </dgm:presLayoutVars>
      </dgm:prSet>
      <dgm:spPr/>
    </dgm:pt>
    <dgm:pt modelId="{E0101626-1225-4055-BA8A-110FF484454B}" type="pres">
      <dgm:prSet presAssocID="{7640487F-AED2-4029-88E3-7B009F67EF48}" presName="rootComposite" presStyleCnt="0"/>
      <dgm:spPr/>
    </dgm:pt>
    <dgm:pt modelId="{5ADAB460-3B8C-45FC-93BE-F8EE1F840B0F}" type="pres">
      <dgm:prSet presAssocID="{7640487F-AED2-4029-88E3-7B009F67EF48}" presName="rootText" presStyleLbl="node4" presStyleIdx="17" presStyleCnt="27">
        <dgm:presLayoutVars>
          <dgm:chPref val="3"/>
        </dgm:presLayoutVars>
      </dgm:prSet>
      <dgm:spPr/>
    </dgm:pt>
    <dgm:pt modelId="{3FBE3508-CA19-410E-A605-CFEDEDDE8E4D}" type="pres">
      <dgm:prSet presAssocID="{7640487F-AED2-4029-88E3-7B009F67EF48}" presName="rootConnector" presStyleLbl="node4" presStyleIdx="17" presStyleCnt="27"/>
      <dgm:spPr/>
    </dgm:pt>
    <dgm:pt modelId="{45443098-5B4B-4E47-8D05-DDFE588C55FF}" type="pres">
      <dgm:prSet presAssocID="{7640487F-AED2-4029-88E3-7B009F67EF48}" presName="hierChild4" presStyleCnt="0"/>
      <dgm:spPr/>
    </dgm:pt>
    <dgm:pt modelId="{EF23D14F-B29C-4868-9F14-DD1857478FF4}" type="pres">
      <dgm:prSet presAssocID="{7640487F-AED2-4029-88E3-7B009F67EF48}" presName="hierChild5" presStyleCnt="0"/>
      <dgm:spPr/>
    </dgm:pt>
    <dgm:pt modelId="{E085EDE2-4862-4767-949A-B412BB844F7D}" type="pres">
      <dgm:prSet presAssocID="{325A150E-53B9-4418-9204-C37793B7307B}" presName="hierChild5" presStyleCnt="0"/>
      <dgm:spPr/>
    </dgm:pt>
    <dgm:pt modelId="{6B6A354D-C530-4B30-A451-9B61F4735C33}" type="pres">
      <dgm:prSet presAssocID="{5DC6BF41-A26A-4F36-9FC4-817DEF378020}" presName="hierChild5" presStyleCnt="0"/>
      <dgm:spPr/>
    </dgm:pt>
    <dgm:pt modelId="{86609CE2-6BB1-4ACF-919D-D89C5F28D389}" type="pres">
      <dgm:prSet presAssocID="{340B169F-2631-43B0-87FB-F916621BA3E2}" presName="Name37" presStyleLbl="parChTrans1D2" presStyleIdx="2" presStyleCnt="3"/>
      <dgm:spPr/>
    </dgm:pt>
    <dgm:pt modelId="{70FE7149-D385-4B0F-AE3E-93DCCAAD9FCA}" type="pres">
      <dgm:prSet presAssocID="{1926CDF7-60C1-4BDC-A432-E4A0F074AD46}" presName="hierRoot2" presStyleCnt="0">
        <dgm:presLayoutVars>
          <dgm:hierBranch/>
        </dgm:presLayoutVars>
      </dgm:prSet>
      <dgm:spPr/>
    </dgm:pt>
    <dgm:pt modelId="{B16BBEF2-9A5E-40AC-A86B-0A3069153BD4}" type="pres">
      <dgm:prSet presAssocID="{1926CDF7-60C1-4BDC-A432-E4A0F074AD46}" presName="rootComposite" presStyleCnt="0"/>
      <dgm:spPr/>
    </dgm:pt>
    <dgm:pt modelId="{85B67796-20C2-48E2-ABA0-248EF833B0EA}" type="pres">
      <dgm:prSet presAssocID="{1926CDF7-60C1-4BDC-A432-E4A0F074AD46}" presName="rootText" presStyleLbl="node2" presStyleIdx="2" presStyleCnt="3">
        <dgm:presLayoutVars>
          <dgm:chPref val="3"/>
        </dgm:presLayoutVars>
      </dgm:prSet>
      <dgm:spPr/>
    </dgm:pt>
    <dgm:pt modelId="{FCB3BDB2-EAB5-4663-9318-25909B90837C}" type="pres">
      <dgm:prSet presAssocID="{1926CDF7-60C1-4BDC-A432-E4A0F074AD46}" presName="rootConnector" presStyleLbl="node2" presStyleIdx="2" presStyleCnt="3"/>
      <dgm:spPr/>
    </dgm:pt>
    <dgm:pt modelId="{FCA77571-D03F-4734-8798-30ACBD446FCA}" type="pres">
      <dgm:prSet presAssocID="{1926CDF7-60C1-4BDC-A432-E4A0F074AD46}" presName="hierChild4" presStyleCnt="0"/>
      <dgm:spPr/>
    </dgm:pt>
    <dgm:pt modelId="{7E2E9781-12F0-4B41-BB3A-9D0209B01FA9}" type="pres">
      <dgm:prSet presAssocID="{B27DB548-01BE-4F85-B602-F99E36C51449}" presName="Name35" presStyleLbl="parChTrans1D3" presStyleIdx="6" presStyleCnt="9"/>
      <dgm:spPr/>
    </dgm:pt>
    <dgm:pt modelId="{AE20AF4B-B3B3-4B2D-9AAE-A5C88FBE0C69}" type="pres">
      <dgm:prSet presAssocID="{0EC539B8-4DE9-4E95-961A-41E263D9DB63}" presName="hierRoot2" presStyleCnt="0">
        <dgm:presLayoutVars>
          <dgm:hierBranch val="init"/>
        </dgm:presLayoutVars>
      </dgm:prSet>
      <dgm:spPr/>
    </dgm:pt>
    <dgm:pt modelId="{CCA44604-3629-4FD2-B51B-33CD0AE166C0}" type="pres">
      <dgm:prSet presAssocID="{0EC539B8-4DE9-4E95-961A-41E263D9DB63}" presName="rootComposite" presStyleCnt="0"/>
      <dgm:spPr/>
    </dgm:pt>
    <dgm:pt modelId="{2D6DEBA7-5E34-48D5-B90E-3A309635B670}" type="pres">
      <dgm:prSet presAssocID="{0EC539B8-4DE9-4E95-961A-41E263D9DB63}" presName="rootText" presStyleLbl="node3" presStyleIdx="6" presStyleCnt="9">
        <dgm:presLayoutVars>
          <dgm:chPref val="3"/>
        </dgm:presLayoutVars>
      </dgm:prSet>
      <dgm:spPr/>
    </dgm:pt>
    <dgm:pt modelId="{1D319758-E2E7-459A-9C3F-82F0F337B459}" type="pres">
      <dgm:prSet presAssocID="{0EC539B8-4DE9-4E95-961A-41E263D9DB63}" presName="rootConnector" presStyleLbl="node3" presStyleIdx="6" presStyleCnt="9"/>
      <dgm:spPr/>
    </dgm:pt>
    <dgm:pt modelId="{25CEB49C-9EFB-4EC6-906D-3D8772966C81}" type="pres">
      <dgm:prSet presAssocID="{0EC539B8-4DE9-4E95-961A-41E263D9DB63}" presName="hierChild4" presStyleCnt="0"/>
      <dgm:spPr/>
    </dgm:pt>
    <dgm:pt modelId="{7E3D3652-F245-43AC-806A-10D48155BA4B}" type="pres">
      <dgm:prSet presAssocID="{6F834997-E568-409D-895D-F02B557A468E}" presName="Name37" presStyleLbl="parChTrans1D4" presStyleIdx="18" presStyleCnt="27"/>
      <dgm:spPr/>
    </dgm:pt>
    <dgm:pt modelId="{84697911-54BE-478E-8620-03457773821A}" type="pres">
      <dgm:prSet presAssocID="{872ED829-C5F1-4FFF-BF08-47C2D2EB3468}" presName="hierRoot2" presStyleCnt="0">
        <dgm:presLayoutVars>
          <dgm:hierBranch val="init"/>
        </dgm:presLayoutVars>
      </dgm:prSet>
      <dgm:spPr/>
    </dgm:pt>
    <dgm:pt modelId="{5609D953-749B-4523-90A8-A8D37FA86A09}" type="pres">
      <dgm:prSet presAssocID="{872ED829-C5F1-4FFF-BF08-47C2D2EB3468}" presName="rootComposite" presStyleCnt="0"/>
      <dgm:spPr/>
    </dgm:pt>
    <dgm:pt modelId="{FBB295F4-23E9-47C1-B3F3-CA21BCA3BC64}" type="pres">
      <dgm:prSet presAssocID="{872ED829-C5F1-4FFF-BF08-47C2D2EB3468}" presName="rootText" presStyleLbl="node4" presStyleIdx="18" presStyleCnt="27">
        <dgm:presLayoutVars>
          <dgm:chPref val="3"/>
        </dgm:presLayoutVars>
      </dgm:prSet>
      <dgm:spPr/>
    </dgm:pt>
    <dgm:pt modelId="{B4233968-8F4C-4478-A1F4-BB98377D5E54}" type="pres">
      <dgm:prSet presAssocID="{872ED829-C5F1-4FFF-BF08-47C2D2EB3468}" presName="rootConnector" presStyleLbl="node4" presStyleIdx="18" presStyleCnt="27"/>
      <dgm:spPr/>
    </dgm:pt>
    <dgm:pt modelId="{6FB852F5-FAF1-4113-989C-04BC255AE209}" type="pres">
      <dgm:prSet presAssocID="{872ED829-C5F1-4FFF-BF08-47C2D2EB3468}" presName="hierChild4" presStyleCnt="0"/>
      <dgm:spPr/>
    </dgm:pt>
    <dgm:pt modelId="{93AD351E-6542-4923-9030-F359720BFA7A}" type="pres">
      <dgm:prSet presAssocID="{872ED829-C5F1-4FFF-BF08-47C2D2EB3468}" presName="hierChild5" presStyleCnt="0"/>
      <dgm:spPr/>
    </dgm:pt>
    <dgm:pt modelId="{1CCDF68E-267C-49B7-8216-50BB4DA7EAD6}" type="pres">
      <dgm:prSet presAssocID="{D9736100-1DD1-4BF7-BF2D-E532CB8D9E2A}" presName="Name37" presStyleLbl="parChTrans1D4" presStyleIdx="19" presStyleCnt="27"/>
      <dgm:spPr/>
    </dgm:pt>
    <dgm:pt modelId="{725CF483-E65A-485B-BA8B-B9DDD81618E4}" type="pres">
      <dgm:prSet presAssocID="{BC82CF2A-2D50-4F8F-A6BA-49A00DFE5017}" presName="hierRoot2" presStyleCnt="0">
        <dgm:presLayoutVars>
          <dgm:hierBranch val="init"/>
        </dgm:presLayoutVars>
      </dgm:prSet>
      <dgm:spPr/>
    </dgm:pt>
    <dgm:pt modelId="{AE8D8BB7-E3D6-45F4-87E0-00F4D68318C2}" type="pres">
      <dgm:prSet presAssocID="{BC82CF2A-2D50-4F8F-A6BA-49A00DFE5017}" presName="rootComposite" presStyleCnt="0"/>
      <dgm:spPr/>
    </dgm:pt>
    <dgm:pt modelId="{F6F178E9-43A1-405F-B960-EF0847BAFFF9}" type="pres">
      <dgm:prSet presAssocID="{BC82CF2A-2D50-4F8F-A6BA-49A00DFE5017}" presName="rootText" presStyleLbl="node4" presStyleIdx="19" presStyleCnt="27">
        <dgm:presLayoutVars>
          <dgm:chPref val="3"/>
        </dgm:presLayoutVars>
      </dgm:prSet>
      <dgm:spPr/>
    </dgm:pt>
    <dgm:pt modelId="{2D145CB1-FEA8-4FF9-8A68-78A374182C73}" type="pres">
      <dgm:prSet presAssocID="{BC82CF2A-2D50-4F8F-A6BA-49A00DFE5017}" presName="rootConnector" presStyleLbl="node4" presStyleIdx="19" presStyleCnt="27"/>
      <dgm:spPr/>
    </dgm:pt>
    <dgm:pt modelId="{3D6D63F7-AAE1-48F4-A24F-21BBB79FCEA9}" type="pres">
      <dgm:prSet presAssocID="{BC82CF2A-2D50-4F8F-A6BA-49A00DFE5017}" presName="hierChild4" presStyleCnt="0"/>
      <dgm:spPr/>
    </dgm:pt>
    <dgm:pt modelId="{29A8EE9E-93B5-480D-9D89-9071CFD2B864}" type="pres">
      <dgm:prSet presAssocID="{BC82CF2A-2D50-4F8F-A6BA-49A00DFE5017}" presName="hierChild5" presStyleCnt="0"/>
      <dgm:spPr/>
    </dgm:pt>
    <dgm:pt modelId="{48480025-D0FF-4799-8394-4DA96AF0CF31}" type="pres">
      <dgm:prSet presAssocID="{E8CCFDCD-C06F-4E7F-8DF7-E1941B2FAC29}" presName="Name37" presStyleLbl="parChTrans1D4" presStyleIdx="20" presStyleCnt="27"/>
      <dgm:spPr/>
    </dgm:pt>
    <dgm:pt modelId="{8F404A87-A829-44E3-B2BB-C0BD60CDF397}" type="pres">
      <dgm:prSet presAssocID="{CEADC0AE-C7DC-4CD0-A3A9-ADBF322EAC35}" presName="hierRoot2" presStyleCnt="0">
        <dgm:presLayoutVars>
          <dgm:hierBranch val="init"/>
        </dgm:presLayoutVars>
      </dgm:prSet>
      <dgm:spPr/>
    </dgm:pt>
    <dgm:pt modelId="{DA1B2548-F7E2-49E3-89FF-0B7BC65C271B}" type="pres">
      <dgm:prSet presAssocID="{CEADC0AE-C7DC-4CD0-A3A9-ADBF322EAC35}" presName="rootComposite" presStyleCnt="0"/>
      <dgm:spPr/>
    </dgm:pt>
    <dgm:pt modelId="{ABE9FC8E-C5CC-41B2-BE4F-2B7F8719E143}" type="pres">
      <dgm:prSet presAssocID="{CEADC0AE-C7DC-4CD0-A3A9-ADBF322EAC35}" presName="rootText" presStyleLbl="node4" presStyleIdx="20" presStyleCnt="27">
        <dgm:presLayoutVars>
          <dgm:chPref val="3"/>
        </dgm:presLayoutVars>
      </dgm:prSet>
      <dgm:spPr/>
    </dgm:pt>
    <dgm:pt modelId="{6B237302-878E-45C0-B7C8-9B63C322B02A}" type="pres">
      <dgm:prSet presAssocID="{CEADC0AE-C7DC-4CD0-A3A9-ADBF322EAC35}" presName="rootConnector" presStyleLbl="node4" presStyleIdx="20" presStyleCnt="27"/>
      <dgm:spPr/>
    </dgm:pt>
    <dgm:pt modelId="{C12A4972-DE91-447B-B4F5-DBDF0F58E3D3}" type="pres">
      <dgm:prSet presAssocID="{CEADC0AE-C7DC-4CD0-A3A9-ADBF322EAC35}" presName="hierChild4" presStyleCnt="0"/>
      <dgm:spPr/>
    </dgm:pt>
    <dgm:pt modelId="{2ACF2172-3B7D-40C8-A1F8-BC963EAF94D5}" type="pres">
      <dgm:prSet presAssocID="{CEADC0AE-C7DC-4CD0-A3A9-ADBF322EAC35}" presName="hierChild5" presStyleCnt="0"/>
      <dgm:spPr/>
    </dgm:pt>
    <dgm:pt modelId="{7D4625DD-CC6A-4BAB-BBE1-80D0AC3C50A0}" type="pres">
      <dgm:prSet presAssocID="{0EC539B8-4DE9-4E95-961A-41E263D9DB63}" presName="hierChild5" presStyleCnt="0"/>
      <dgm:spPr/>
    </dgm:pt>
    <dgm:pt modelId="{EEBDD890-4938-45DC-9E20-16EA541DCC29}" type="pres">
      <dgm:prSet presAssocID="{92429506-598E-4372-821D-A988F5BC8CF6}" presName="Name35" presStyleLbl="parChTrans1D3" presStyleIdx="7" presStyleCnt="9"/>
      <dgm:spPr/>
    </dgm:pt>
    <dgm:pt modelId="{8F8FE874-94D7-4386-A177-F10EB93285A8}" type="pres">
      <dgm:prSet presAssocID="{44BF5166-3933-4340-A2AA-5DB84DF2C764}" presName="hierRoot2" presStyleCnt="0">
        <dgm:presLayoutVars>
          <dgm:hierBranch val="init"/>
        </dgm:presLayoutVars>
      </dgm:prSet>
      <dgm:spPr/>
    </dgm:pt>
    <dgm:pt modelId="{94CB3342-0304-43DE-9BA6-874DD2782C89}" type="pres">
      <dgm:prSet presAssocID="{44BF5166-3933-4340-A2AA-5DB84DF2C764}" presName="rootComposite" presStyleCnt="0"/>
      <dgm:spPr/>
    </dgm:pt>
    <dgm:pt modelId="{EA1F9752-DC90-4557-B1A6-E8C8E77A5730}" type="pres">
      <dgm:prSet presAssocID="{44BF5166-3933-4340-A2AA-5DB84DF2C764}" presName="rootText" presStyleLbl="node3" presStyleIdx="7" presStyleCnt="9">
        <dgm:presLayoutVars>
          <dgm:chPref val="3"/>
        </dgm:presLayoutVars>
      </dgm:prSet>
      <dgm:spPr/>
    </dgm:pt>
    <dgm:pt modelId="{8BB4D729-11B0-4DE0-8757-A08F970C248A}" type="pres">
      <dgm:prSet presAssocID="{44BF5166-3933-4340-A2AA-5DB84DF2C764}" presName="rootConnector" presStyleLbl="node3" presStyleIdx="7" presStyleCnt="9"/>
      <dgm:spPr/>
    </dgm:pt>
    <dgm:pt modelId="{477C9BE6-A894-43F9-9B7F-3AC804776EC1}" type="pres">
      <dgm:prSet presAssocID="{44BF5166-3933-4340-A2AA-5DB84DF2C764}" presName="hierChild4" presStyleCnt="0"/>
      <dgm:spPr/>
    </dgm:pt>
    <dgm:pt modelId="{FA0439AF-E709-473A-BA72-B760D1D3D893}" type="pres">
      <dgm:prSet presAssocID="{4E114FCC-A79E-40B4-9F1A-076089979079}" presName="Name37" presStyleLbl="parChTrans1D4" presStyleIdx="21" presStyleCnt="27"/>
      <dgm:spPr/>
    </dgm:pt>
    <dgm:pt modelId="{DD856EB5-9E66-4A17-B9C9-8F973C3CF00A}" type="pres">
      <dgm:prSet presAssocID="{06D278DE-AAD0-46C8-9442-48E712498CDE}" presName="hierRoot2" presStyleCnt="0">
        <dgm:presLayoutVars>
          <dgm:hierBranch val="init"/>
        </dgm:presLayoutVars>
      </dgm:prSet>
      <dgm:spPr/>
    </dgm:pt>
    <dgm:pt modelId="{28A77536-8AB7-4B91-BF20-1D1B6999C4CD}" type="pres">
      <dgm:prSet presAssocID="{06D278DE-AAD0-46C8-9442-48E712498CDE}" presName="rootComposite" presStyleCnt="0"/>
      <dgm:spPr/>
    </dgm:pt>
    <dgm:pt modelId="{CC2A98E0-B19F-4E50-9F38-0D0A04EAA5B7}" type="pres">
      <dgm:prSet presAssocID="{06D278DE-AAD0-46C8-9442-48E712498CDE}" presName="rootText" presStyleLbl="node4" presStyleIdx="21" presStyleCnt="27">
        <dgm:presLayoutVars>
          <dgm:chPref val="3"/>
        </dgm:presLayoutVars>
      </dgm:prSet>
      <dgm:spPr/>
    </dgm:pt>
    <dgm:pt modelId="{95BC2B30-0DB9-4154-83AD-AF1A59C5C5FA}" type="pres">
      <dgm:prSet presAssocID="{06D278DE-AAD0-46C8-9442-48E712498CDE}" presName="rootConnector" presStyleLbl="node4" presStyleIdx="21" presStyleCnt="27"/>
      <dgm:spPr/>
    </dgm:pt>
    <dgm:pt modelId="{047C06B2-65B9-452D-AD44-703EF08DD6A5}" type="pres">
      <dgm:prSet presAssocID="{06D278DE-AAD0-46C8-9442-48E712498CDE}" presName="hierChild4" presStyleCnt="0"/>
      <dgm:spPr/>
    </dgm:pt>
    <dgm:pt modelId="{78C11D6E-02E5-47B3-B367-7998E0DC5D01}" type="pres">
      <dgm:prSet presAssocID="{06D278DE-AAD0-46C8-9442-48E712498CDE}" presName="hierChild5" presStyleCnt="0"/>
      <dgm:spPr/>
    </dgm:pt>
    <dgm:pt modelId="{4500B307-3F86-4C06-B0C2-A4734727D2DE}" type="pres">
      <dgm:prSet presAssocID="{A0E1132C-16ED-4448-B3C6-0E1825A4E1D0}" presName="Name37" presStyleLbl="parChTrans1D4" presStyleIdx="22" presStyleCnt="27"/>
      <dgm:spPr/>
    </dgm:pt>
    <dgm:pt modelId="{68D994C8-4716-4E34-A787-67E92B6AEFF8}" type="pres">
      <dgm:prSet presAssocID="{47C1A878-7F9B-4F53-A79E-0BB904E27966}" presName="hierRoot2" presStyleCnt="0">
        <dgm:presLayoutVars>
          <dgm:hierBranch val="init"/>
        </dgm:presLayoutVars>
      </dgm:prSet>
      <dgm:spPr/>
    </dgm:pt>
    <dgm:pt modelId="{AB5DAB2F-A828-427B-987E-2D9EE0758E2A}" type="pres">
      <dgm:prSet presAssocID="{47C1A878-7F9B-4F53-A79E-0BB904E27966}" presName="rootComposite" presStyleCnt="0"/>
      <dgm:spPr/>
    </dgm:pt>
    <dgm:pt modelId="{4F7BFD98-CC97-4AC2-A0E5-47A1391F2F4C}" type="pres">
      <dgm:prSet presAssocID="{47C1A878-7F9B-4F53-A79E-0BB904E27966}" presName="rootText" presStyleLbl="node4" presStyleIdx="22" presStyleCnt="27">
        <dgm:presLayoutVars>
          <dgm:chPref val="3"/>
        </dgm:presLayoutVars>
      </dgm:prSet>
      <dgm:spPr/>
    </dgm:pt>
    <dgm:pt modelId="{632DD9C9-A918-4870-B33D-4B944675D8EB}" type="pres">
      <dgm:prSet presAssocID="{47C1A878-7F9B-4F53-A79E-0BB904E27966}" presName="rootConnector" presStyleLbl="node4" presStyleIdx="22" presStyleCnt="27"/>
      <dgm:spPr/>
    </dgm:pt>
    <dgm:pt modelId="{A2C2F67B-F1EF-4442-9F35-DC35210C9A13}" type="pres">
      <dgm:prSet presAssocID="{47C1A878-7F9B-4F53-A79E-0BB904E27966}" presName="hierChild4" presStyleCnt="0"/>
      <dgm:spPr/>
    </dgm:pt>
    <dgm:pt modelId="{C862B09A-092D-487F-823B-AEFCADD2630E}" type="pres">
      <dgm:prSet presAssocID="{47C1A878-7F9B-4F53-A79E-0BB904E27966}" presName="hierChild5" presStyleCnt="0"/>
      <dgm:spPr/>
    </dgm:pt>
    <dgm:pt modelId="{72B96357-6E44-47D7-BE34-518054577C9B}" type="pres">
      <dgm:prSet presAssocID="{851CFC89-43D3-475A-ABB6-D270EBF3F529}" presName="Name37" presStyleLbl="parChTrans1D4" presStyleIdx="23" presStyleCnt="27"/>
      <dgm:spPr/>
    </dgm:pt>
    <dgm:pt modelId="{4CE6D744-1F08-45E5-98C4-524CB257F897}" type="pres">
      <dgm:prSet presAssocID="{42F18436-766C-49DD-8B61-CAA2976D878A}" presName="hierRoot2" presStyleCnt="0">
        <dgm:presLayoutVars>
          <dgm:hierBranch val="init"/>
        </dgm:presLayoutVars>
      </dgm:prSet>
      <dgm:spPr/>
    </dgm:pt>
    <dgm:pt modelId="{5BF2E21B-7E0F-4522-AAEA-0AD55C10095B}" type="pres">
      <dgm:prSet presAssocID="{42F18436-766C-49DD-8B61-CAA2976D878A}" presName="rootComposite" presStyleCnt="0"/>
      <dgm:spPr/>
    </dgm:pt>
    <dgm:pt modelId="{CB5127E2-F86A-44B3-9CBE-297EFB24B5FD}" type="pres">
      <dgm:prSet presAssocID="{42F18436-766C-49DD-8B61-CAA2976D878A}" presName="rootText" presStyleLbl="node4" presStyleIdx="23" presStyleCnt="27">
        <dgm:presLayoutVars>
          <dgm:chPref val="3"/>
        </dgm:presLayoutVars>
      </dgm:prSet>
      <dgm:spPr/>
    </dgm:pt>
    <dgm:pt modelId="{0006479D-5497-49EB-8266-F3CAB09D6083}" type="pres">
      <dgm:prSet presAssocID="{42F18436-766C-49DD-8B61-CAA2976D878A}" presName="rootConnector" presStyleLbl="node4" presStyleIdx="23" presStyleCnt="27"/>
      <dgm:spPr/>
    </dgm:pt>
    <dgm:pt modelId="{FAAA73FF-4F05-4354-BEF4-8B9353DF540C}" type="pres">
      <dgm:prSet presAssocID="{42F18436-766C-49DD-8B61-CAA2976D878A}" presName="hierChild4" presStyleCnt="0"/>
      <dgm:spPr/>
    </dgm:pt>
    <dgm:pt modelId="{A4D04546-D4CE-4123-B6B4-7DA5D7429250}" type="pres">
      <dgm:prSet presAssocID="{42F18436-766C-49DD-8B61-CAA2976D878A}" presName="hierChild5" presStyleCnt="0"/>
      <dgm:spPr/>
    </dgm:pt>
    <dgm:pt modelId="{5EE384EB-4CF1-4B17-9E6E-D42D950B9332}" type="pres">
      <dgm:prSet presAssocID="{44BF5166-3933-4340-A2AA-5DB84DF2C764}" presName="hierChild5" presStyleCnt="0"/>
      <dgm:spPr/>
    </dgm:pt>
    <dgm:pt modelId="{C99F0041-F1E7-4243-A26B-08AA5D859F12}" type="pres">
      <dgm:prSet presAssocID="{BA4B5CFD-1867-40F8-837A-461883D8060A}" presName="Name35" presStyleLbl="parChTrans1D3" presStyleIdx="8" presStyleCnt="9"/>
      <dgm:spPr/>
    </dgm:pt>
    <dgm:pt modelId="{1D084CEF-ABE0-4914-B4E0-593486495AF9}" type="pres">
      <dgm:prSet presAssocID="{64280921-338F-4867-84C9-D1F579848392}" presName="hierRoot2" presStyleCnt="0">
        <dgm:presLayoutVars>
          <dgm:hierBranch val="init"/>
        </dgm:presLayoutVars>
      </dgm:prSet>
      <dgm:spPr/>
    </dgm:pt>
    <dgm:pt modelId="{57CE9034-4C5C-4948-8A00-6DDEF936D041}" type="pres">
      <dgm:prSet presAssocID="{64280921-338F-4867-84C9-D1F579848392}" presName="rootComposite" presStyleCnt="0"/>
      <dgm:spPr/>
    </dgm:pt>
    <dgm:pt modelId="{D5A629F6-A2A2-4E9A-B026-7582B7B028B2}" type="pres">
      <dgm:prSet presAssocID="{64280921-338F-4867-84C9-D1F579848392}" presName="rootText" presStyleLbl="node3" presStyleIdx="8" presStyleCnt="9">
        <dgm:presLayoutVars>
          <dgm:chPref val="3"/>
        </dgm:presLayoutVars>
      </dgm:prSet>
      <dgm:spPr/>
    </dgm:pt>
    <dgm:pt modelId="{2770328C-5DB7-413A-AAE8-5979FF18E4DB}" type="pres">
      <dgm:prSet presAssocID="{64280921-338F-4867-84C9-D1F579848392}" presName="rootConnector" presStyleLbl="node3" presStyleIdx="8" presStyleCnt="9"/>
      <dgm:spPr/>
    </dgm:pt>
    <dgm:pt modelId="{FBAE23A0-4E5C-4A1A-8C70-02E0E2FA5C12}" type="pres">
      <dgm:prSet presAssocID="{64280921-338F-4867-84C9-D1F579848392}" presName="hierChild4" presStyleCnt="0"/>
      <dgm:spPr/>
    </dgm:pt>
    <dgm:pt modelId="{DEF2622E-9412-4943-8439-A2740A78ECFE}" type="pres">
      <dgm:prSet presAssocID="{2ED31036-3626-4C58-BEB2-C9F6EE844F29}" presName="Name37" presStyleLbl="parChTrans1D4" presStyleIdx="24" presStyleCnt="27"/>
      <dgm:spPr/>
    </dgm:pt>
    <dgm:pt modelId="{5380F15A-9347-495E-B72F-DBBF01F128E2}" type="pres">
      <dgm:prSet presAssocID="{D0F7386A-039A-4A34-929C-8AD6FAB859E4}" presName="hierRoot2" presStyleCnt="0">
        <dgm:presLayoutVars>
          <dgm:hierBranch val="init"/>
        </dgm:presLayoutVars>
      </dgm:prSet>
      <dgm:spPr/>
    </dgm:pt>
    <dgm:pt modelId="{21542E2B-77A4-40EA-B053-8B234E9EE87E}" type="pres">
      <dgm:prSet presAssocID="{D0F7386A-039A-4A34-929C-8AD6FAB859E4}" presName="rootComposite" presStyleCnt="0"/>
      <dgm:spPr/>
    </dgm:pt>
    <dgm:pt modelId="{0D08AAEB-7F3E-4DA5-A3BF-B006AE304341}" type="pres">
      <dgm:prSet presAssocID="{D0F7386A-039A-4A34-929C-8AD6FAB859E4}" presName="rootText" presStyleLbl="node4" presStyleIdx="24" presStyleCnt="27">
        <dgm:presLayoutVars>
          <dgm:chPref val="3"/>
        </dgm:presLayoutVars>
      </dgm:prSet>
      <dgm:spPr/>
    </dgm:pt>
    <dgm:pt modelId="{789E6FA3-693D-476F-B53F-67680EEA08F0}" type="pres">
      <dgm:prSet presAssocID="{D0F7386A-039A-4A34-929C-8AD6FAB859E4}" presName="rootConnector" presStyleLbl="node4" presStyleIdx="24" presStyleCnt="27"/>
      <dgm:spPr/>
    </dgm:pt>
    <dgm:pt modelId="{654A1A34-20BF-4031-B9F7-A4AF27BF0D71}" type="pres">
      <dgm:prSet presAssocID="{D0F7386A-039A-4A34-929C-8AD6FAB859E4}" presName="hierChild4" presStyleCnt="0"/>
      <dgm:spPr/>
    </dgm:pt>
    <dgm:pt modelId="{A7D3BB93-446C-4FF0-B023-0DCF38BA207E}" type="pres">
      <dgm:prSet presAssocID="{D0F7386A-039A-4A34-929C-8AD6FAB859E4}" presName="hierChild5" presStyleCnt="0"/>
      <dgm:spPr/>
    </dgm:pt>
    <dgm:pt modelId="{9EE21A2A-7121-4384-B25F-1D181AA4E81D}" type="pres">
      <dgm:prSet presAssocID="{7369E703-BA0A-4606-A73B-C71BF6E39744}" presName="Name37" presStyleLbl="parChTrans1D4" presStyleIdx="25" presStyleCnt="27"/>
      <dgm:spPr/>
    </dgm:pt>
    <dgm:pt modelId="{31CCE6D9-610A-40CD-99DC-FFC214691EFF}" type="pres">
      <dgm:prSet presAssocID="{F68BED2C-F2C3-4DCA-996C-F3F5895E38DF}" presName="hierRoot2" presStyleCnt="0">
        <dgm:presLayoutVars>
          <dgm:hierBranch val="init"/>
        </dgm:presLayoutVars>
      </dgm:prSet>
      <dgm:spPr/>
    </dgm:pt>
    <dgm:pt modelId="{47A65B1B-1734-4353-A79D-B2484063CB73}" type="pres">
      <dgm:prSet presAssocID="{F68BED2C-F2C3-4DCA-996C-F3F5895E38DF}" presName="rootComposite" presStyleCnt="0"/>
      <dgm:spPr/>
    </dgm:pt>
    <dgm:pt modelId="{A849E156-35A2-4BDF-A39E-EE7FC423C0BF}" type="pres">
      <dgm:prSet presAssocID="{F68BED2C-F2C3-4DCA-996C-F3F5895E38DF}" presName="rootText" presStyleLbl="node4" presStyleIdx="25" presStyleCnt="27">
        <dgm:presLayoutVars>
          <dgm:chPref val="3"/>
        </dgm:presLayoutVars>
      </dgm:prSet>
      <dgm:spPr/>
    </dgm:pt>
    <dgm:pt modelId="{35F307E9-C08A-4505-BCC0-205E01BFAC34}" type="pres">
      <dgm:prSet presAssocID="{F68BED2C-F2C3-4DCA-996C-F3F5895E38DF}" presName="rootConnector" presStyleLbl="node4" presStyleIdx="25" presStyleCnt="27"/>
      <dgm:spPr/>
    </dgm:pt>
    <dgm:pt modelId="{A8633D4E-C472-4D0C-B5A7-D3205290C651}" type="pres">
      <dgm:prSet presAssocID="{F68BED2C-F2C3-4DCA-996C-F3F5895E38DF}" presName="hierChild4" presStyleCnt="0"/>
      <dgm:spPr/>
    </dgm:pt>
    <dgm:pt modelId="{17856AF7-1C9B-43F3-861B-55DDA582324A}" type="pres">
      <dgm:prSet presAssocID="{F68BED2C-F2C3-4DCA-996C-F3F5895E38DF}" presName="hierChild5" presStyleCnt="0"/>
      <dgm:spPr/>
    </dgm:pt>
    <dgm:pt modelId="{6A5D50C4-1D35-493B-B1E5-786647F81160}" type="pres">
      <dgm:prSet presAssocID="{5E33DD94-F73B-4309-BEF7-96BB7F655C4C}" presName="Name37" presStyleLbl="parChTrans1D4" presStyleIdx="26" presStyleCnt="27"/>
      <dgm:spPr/>
    </dgm:pt>
    <dgm:pt modelId="{56126F46-5DBB-49BE-9149-8C0B7499D331}" type="pres">
      <dgm:prSet presAssocID="{8B884FC0-5F37-4D16-8359-7656EC176391}" presName="hierRoot2" presStyleCnt="0">
        <dgm:presLayoutVars>
          <dgm:hierBranch val="init"/>
        </dgm:presLayoutVars>
      </dgm:prSet>
      <dgm:spPr/>
    </dgm:pt>
    <dgm:pt modelId="{62846B9A-B610-4276-8D2D-D00EC69BB656}" type="pres">
      <dgm:prSet presAssocID="{8B884FC0-5F37-4D16-8359-7656EC176391}" presName="rootComposite" presStyleCnt="0"/>
      <dgm:spPr/>
    </dgm:pt>
    <dgm:pt modelId="{A2CAE4BC-CA00-43E3-851D-DC4B3AF4D7AA}" type="pres">
      <dgm:prSet presAssocID="{8B884FC0-5F37-4D16-8359-7656EC176391}" presName="rootText" presStyleLbl="node4" presStyleIdx="26" presStyleCnt="27">
        <dgm:presLayoutVars>
          <dgm:chPref val="3"/>
        </dgm:presLayoutVars>
      </dgm:prSet>
      <dgm:spPr/>
    </dgm:pt>
    <dgm:pt modelId="{37651BD0-0C78-45D3-8AE2-18BBB8D3550A}" type="pres">
      <dgm:prSet presAssocID="{8B884FC0-5F37-4D16-8359-7656EC176391}" presName="rootConnector" presStyleLbl="node4" presStyleIdx="26" presStyleCnt="27"/>
      <dgm:spPr/>
    </dgm:pt>
    <dgm:pt modelId="{D7733CB9-ECF9-4872-86C7-DFACEB96BEFA}" type="pres">
      <dgm:prSet presAssocID="{8B884FC0-5F37-4D16-8359-7656EC176391}" presName="hierChild4" presStyleCnt="0"/>
      <dgm:spPr/>
    </dgm:pt>
    <dgm:pt modelId="{660198FE-DD43-4EE6-8A89-BA3115631677}" type="pres">
      <dgm:prSet presAssocID="{8B884FC0-5F37-4D16-8359-7656EC176391}" presName="hierChild5" presStyleCnt="0"/>
      <dgm:spPr/>
    </dgm:pt>
    <dgm:pt modelId="{DA78606E-D2AB-48EE-AA01-35BF90870C5B}" type="pres">
      <dgm:prSet presAssocID="{64280921-338F-4867-84C9-D1F579848392}" presName="hierChild5" presStyleCnt="0"/>
      <dgm:spPr/>
    </dgm:pt>
    <dgm:pt modelId="{232B612C-6183-43AC-A385-A07C01311462}" type="pres">
      <dgm:prSet presAssocID="{1926CDF7-60C1-4BDC-A432-E4A0F074AD46}" presName="hierChild5" presStyleCnt="0"/>
      <dgm:spPr/>
    </dgm:pt>
    <dgm:pt modelId="{2B7A4C1A-076B-46DF-A04D-99C6F599BD90}" type="pres">
      <dgm:prSet presAssocID="{5FB713B6-1641-4102-9AFD-DA34BCE97C2D}" presName="hierChild3" presStyleCnt="0"/>
      <dgm:spPr/>
    </dgm:pt>
  </dgm:ptLst>
  <dgm:cxnLst>
    <dgm:cxn modelId="{CA5DD700-C25F-446B-A9E2-9D8AD4985D57}" type="presOf" srcId="{BB6C7DAF-1F07-4604-869B-3BA84E4B3329}" destId="{E5FE4DAB-D49C-480C-B9C8-00502F673DD5}" srcOrd="0" destOrd="0" presId="urn:microsoft.com/office/officeart/2005/8/layout/orgChart1"/>
    <dgm:cxn modelId="{A5D50401-BC11-42E3-8A4F-E79994DF9036}" srcId="{1926CDF7-60C1-4BDC-A432-E4A0F074AD46}" destId="{64280921-338F-4867-84C9-D1F579848392}" srcOrd="2" destOrd="0" parTransId="{BA4B5CFD-1867-40F8-837A-461883D8060A}" sibTransId="{D90FCA9F-DAAC-462A-9818-847201F4417B}"/>
    <dgm:cxn modelId="{9488F102-6755-462D-BCBF-FAEE4C820570}" type="presOf" srcId="{635E68BD-BE36-4FF9-81EF-BB8B4CB6BB48}" destId="{3A6FBCF7-6FF6-4B5A-9FF9-EB528D37F0EA}" srcOrd="0" destOrd="0" presId="urn:microsoft.com/office/officeart/2005/8/layout/orgChart1"/>
    <dgm:cxn modelId="{67836D03-45B0-459C-9B1C-9FE9F3F7C1A4}" type="presOf" srcId="{DAC607BA-0AB3-47E8-A550-B2EAA8AC3B88}" destId="{86539896-8228-4F4E-9CF0-8B437541B6B3}" srcOrd="0" destOrd="0" presId="urn:microsoft.com/office/officeart/2005/8/layout/orgChart1"/>
    <dgm:cxn modelId="{C5167803-48BF-4268-B7D8-6E419A8E26AA}" type="presOf" srcId="{64280921-338F-4867-84C9-D1F579848392}" destId="{D5A629F6-A2A2-4E9A-B026-7582B7B028B2}" srcOrd="0" destOrd="0" presId="urn:microsoft.com/office/officeart/2005/8/layout/orgChart1"/>
    <dgm:cxn modelId="{F7769806-0F00-4623-8DB9-7B1F2BA0AEE3}" type="presOf" srcId="{7CC07D62-8904-49BB-B550-8D2B5772623E}" destId="{3962EB4E-AB89-4DAB-A9BA-DDE4B9A2430E}" srcOrd="1" destOrd="0" presId="urn:microsoft.com/office/officeart/2005/8/layout/orgChart1"/>
    <dgm:cxn modelId="{C3CEA107-BF26-4003-91D3-526E646FCC6A}" type="presOf" srcId="{872ED829-C5F1-4FFF-BF08-47C2D2EB3468}" destId="{FBB295F4-23E9-47C1-B3F3-CA21BCA3BC64}" srcOrd="0" destOrd="0" presId="urn:microsoft.com/office/officeart/2005/8/layout/orgChart1"/>
    <dgm:cxn modelId="{08AA1308-4660-4501-B2FF-4B41102DF9BD}" srcId="{31644A7C-B627-4D4A-80BC-FE5CCF3155F6}" destId="{91E26DCE-A8B0-4C05-83B5-C0AC8CF707D9}" srcOrd="2" destOrd="0" parTransId="{B56F6556-AA0C-4265-A000-A158E83CF20C}" sibTransId="{C330293D-F737-4B65-B0A1-DA95254C7353}"/>
    <dgm:cxn modelId="{B9D17B0C-A0C4-4571-A099-0E9B355F2C10}" type="presOf" srcId="{A0E1132C-16ED-4448-B3C6-0E1825A4E1D0}" destId="{4500B307-3F86-4C06-B0C2-A4734727D2DE}" srcOrd="0" destOrd="0" presId="urn:microsoft.com/office/officeart/2005/8/layout/orgChart1"/>
    <dgm:cxn modelId="{F57A5D10-8B87-48CB-80D3-B4D155CC0392}" srcId="{2C4A3753-C572-4CE8-BB57-2C63EAB820C0}" destId="{BB9C8C9F-43A5-463A-9CE4-ADAEFEEEAECF}" srcOrd="2" destOrd="0" parTransId="{80A39D01-AA77-4944-AFAC-C0A137361C01}" sibTransId="{EF441F1C-B2AC-4269-8C6B-75F06A26C2DB}"/>
    <dgm:cxn modelId="{787C0713-F4B7-439A-ABD9-1F27EDEF69A6}" type="presOf" srcId="{DDC0469C-3E2B-4DFA-9455-3F7E8F18B4C9}" destId="{85FC8AA9-3A38-452B-9FD5-8516761D6457}" srcOrd="1" destOrd="0" presId="urn:microsoft.com/office/officeart/2005/8/layout/orgChart1"/>
    <dgm:cxn modelId="{12E03113-FF36-4FA3-96D6-D057DF178E10}" srcId="{0EC539B8-4DE9-4E95-961A-41E263D9DB63}" destId="{CEADC0AE-C7DC-4CD0-A3A9-ADBF322EAC35}" srcOrd="2" destOrd="0" parTransId="{E8CCFDCD-C06F-4E7F-8DF7-E1941B2FAC29}" sibTransId="{1ECDB890-2B70-48A7-9EE1-E3F50BF78A91}"/>
    <dgm:cxn modelId="{7BF3FB13-91F1-4B1E-97B7-1FA8E4889615}" type="presOf" srcId="{0C720EDB-F8EE-4BD6-95D8-5EB34AB72059}" destId="{E8ABB021-BD0D-414F-A238-8AF79542258A}" srcOrd="0" destOrd="0" presId="urn:microsoft.com/office/officeart/2005/8/layout/orgChart1"/>
    <dgm:cxn modelId="{A7F7DF14-43F3-491B-8777-311E250276AD}" type="presOf" srcId="{91E26DCE-A8B0-4C05-83B5-C0AC8CF707D9}" destId="{81BFD527-91E8-46B2-96D8-D1F1B2382DC7}" srcOrd="1" destOrd="0" presId="urn:microsoft.com/office/officeart/2005/8/layout/orgChart1"/>
    <dgm:cxn modelId="{EAE5F814-D588-42BD-8D9D-5E36F257C4FF}" srcId="{44BF5166-3933-4340-A2AA-5DB84DF2C764}" destId="{47C1A878-7F9B-4F53-A79E-0BB904E27966}" srcOrd="1" destOrd="0" parTransId="{A0E1132C-16ED-4448-B3C6-0E1825A4E1D0}" sibTransId="{A8D9A49F-AECC-4972-A88E-17DCEDD4E640}"/>
    <dgm:cxn modelId="{353FFA14-DF68-4D75-88A0-6B27ADC8E4C8}" type="presOf" srcId="{64280921-338F-4867-84C9-D1F579848392}" destId="{2770328C-5DB7-413A-AAE8-5979FF18E4DB}" srcOrd="1" destOrd="0" presId="urn:microsoft.com/office/officeart/2005/8/layout/orgChart1"/>
    <dgm:cxn modelId="{FB2D1815-F79E-4416-A5DA-4CCE6BD019C6}" srcId="{1926CDF7-60C1-4BDC-A432-E4A0F074AD46}" destId="{44BF5166-3933-4340-A2AA-5DB84DF2C764}" srcOrd="1" destOrd="0" parTransId="{92429506-598E-4372-821D-A988F5BC8CF6}" sibTransId="{1EE44426-7134-47EE-BF1C-47CA4494C9DB}"/>
    <dgm:cxn modelId="{540B3315-766D-4029-8794-F2E76A8A7DDB}" type="presOf" srcId="{7DFAB88D-F5B1-4085-8500-42EC160FA1F4}" destId="{32373F05-8672-46F3-AABF-7CAFC0D70D1C}" srcOrd="1" destOrd="0" presId="urn:microsoft.com/office/officeart/2005/8/layout/orgChart1"/>
    <dgm:cxn modelId="{46FF4B16-D246-4B19-AE2F-62E9460E25BD}" srcId="{F0B0C12A-6BCB-4620-9F10-A5E685D253A9}" destId="{5FB713B6-1641-4102-9AFD-DA34BCE97C2D}" srcOrd="0" destOrd="0" parTransId="{5804C610-8B5E-45E7-B724-B498CB68E0F4}" sibTransId="{76FCD5AF-9923-42FD-8B0B-6AB68B43F14C}"/>
    <dgm:cxn modelId="{A8A78A1B-ADB3-44BD-87EA-D66B7605F7FA}" type="presOf" srcId="{F0438328-8640-4EB7-B60D-B52670A39DBC}" destId="{2D8D8518-690C-4236-B30F-9D4735585CAC}" srcOrd="0" destOrd="0" presId="urn:microsoft.com/office/officeart/2005/8/layout/orgChart1"/>
    <dgm:cxn modelId="{1277391E-FA13-4966-8BBB-99AD97408954}" type="presOf" srcId="{F8C24C7E-500C-4C0F-8579-1B45355F2C95}" destId="{549FE26F-9029-4E49-8697-126C6DBE966C}" srcOrd="0" destOrd="0" presId="urn:microsoft.com/office/officeart/2005/8/layout/orgChart1"/>
    <dgm:cxn modelId="{F678CF20-2C16-41E2-92F4-C0C29E336AE8}" srcId="{325A150E-53B9-4418-9204-C37793B7307B}" destId="{7640487F-AED2-4029-88E3-7B009F67EF48}" srcOrd="2" destOrd="0" parTransId="{595FD764-0F97-4F33-9796-BA2E3EF82A6F}" sibTransId="{1F631CE9-3C44-471E-8EAD-0464B8660AB5}"/>
    <dgm:cxn modelId="{6B607327-7D2B-4B16-AF7E-549912DE37C2}" srcId="{BB6C7DAF-1F07-4604-869B-3BA84E4B3329}" destId="{E0A93414-B2CA-419C-B6E4-2B8E436C5EFC}" srcOrd="2" destOrd="0" parTransId="{3B27687D-B636-4A0B-8F19-A6A1BA272B4D}" sibTransId="{C80C00CB-FB60-4876-9C43-DD231E733DC7}"/>
    <dgm:cxn modelId="{1D162529-91F8-44E2-823A-78824580DA4A}" type="presOf" srcId="{91DF2D98-BC02-4C74-931D-F75CE7C3766F}" destId="{09FC9131-236B-4B5A-935C-1346674584D9}" srcOrd="0" destOrd="0" presId="urn:microsoft.com/office/officeart/2005/8/layout/orgChart1"/>
    <dgm:cxn modelId="{92269C2B-E6D9-4911-B70B-A8D6D5847186}" srcId="{31644A7C-B627-4D4A-80BC-FE5CCF3155F6}" destId="{0C720EDB-F8EE-4BD6-95D8-5EB34AB72059}" srcOrd="0" destOrd="0" parTransId="{472D6AA6-E9C0-403E-BB9B-BBB759E2C9BE}" sibTransId="{3CBEF1C8-8207-46CB-98A4-C678DC6E291D}"/>
    <dgm:cxn modelId="{DA6B0A2C-AAB5-410D-9E91-95CCA7F0A8D8}" type="presOf" srcId="{C92F1C00-151E-47C9-8DDB-62A96C011806}" destId="{CDF35163-B242-416A-9A79-79E0662B6D89}" srcOrd="0" destOrd="0" presId="urn:microsoft.com/office/officeart/2005/8/layout/orgChart1"/>
    <dgm:cxn modelId="{2CAB352E-0D3E-4CD2-900F-22FC621D221E}" srcId="{5DC6BF41-A26A-4F36-9FC4-817DEF378020}" destId="{325A150E-53B9-4418-9204-C37793B7307B}" srcOrd="2" destOrd="0" parTransId="{FF3C8F99-C202-43C3-A1F9-74B0313A2B32}" sibTransId="{9554C8D0-3464-42C1-A755-443D3040C078}"/>
    <dgm:cxn modelId="{BFC00D35-BB35-4781-8283-FEADC8F36762}" type="presOf" srcId="{F0B0C12A-6BCB-4620-9F10-A5E685D253A9}" destId="{2A9B0EC4-5CB8-4CFD-8CF5-9B4156118BA0}" srcOrd="0" destOrd="0" presId="urn:microsoft.com/office/officeart/2005/8/layout/orgChart1"/>
    <dgm:cxn modelId="{5154C436-32FC-44B2-B2E9-8941543DABE9}" type="presOf" srcId="{E0A93414-B2CA-419C-B6E4-2B8E436C5EFC}" destId="{909E0E0E-33C2-4A69-93A6-2558A3ED5C3A}" srcOrd="1" destOrd="0" presId="urn:microsoft.com/office/officeart/2005/8/layout/orgChart1"/>
    <dgm:cxn modelId="{F128B138-8F8F-4F33-88DC-3EE1C023CBD6}" type="presOf" srcId="{55250D2C-2F93-46EB-BEAA-3EEC580078AE}" destId="{8D054046-84A7-44DB-8C6E-D2CBEF77A74E}" srcOrd="0" destOrd="0" presId="urn:microsoft.com/office/officeart/2005/8/layout/orgChart1"/>
    <dgm:cxn modelId="{2422363D-3CA2-485B-AB57-411BD5B05E4B}" type="presOf" srcId="{E0A93414-B2CA-419C-B6E4-2B8E436C5EFC}" destId="{00547B80-4614-49BA-9F24-F47E4B8211F4}" srcOrd="0" destOrd="0" presId="urn:microsoft.com/office/officeart/2005/8/layout/orgChart1"/>
    <dgm:cxn modelId="{AF0EFA40-B2AB-4D80-BB4C-D02B88C5F771}" type="presOf" srcId="{BC82CF2A-2D50-4F8F-A6BA-49A00DFE5017}" destId="{F6F178E9-43A1-405F-B960-EF0847BAFFF9}" srcOrd="0" destOrd="0" presId="urn:microsoft.com/office/officeart/2005/8/layout/orgChart1"/>
    <dgm:cxn modelId="{DDAA435C-6483-43FB-9815-A738B2A33185}" type="presOf" srcId="{F68BED2C-F2C3-4DCA-996C-F3F5895E38DF}" destId="{35F307E9-C08A-4505-BCC0-205E01BFAC34}" srcOrd="1" destOrd="0" presId="urn:microsoft.com/office/officeart/2005/8/layout/orgChart1"/>
    <dgm:cxn modelId="{2CF1F35C-D61D-4B39-A97A-213A85970667}" type="presOf" srcId="{91E26DCE-A8B0-4C05-83B5-C0AC8CF707D9}" destId="{D2EDEA3E-B423-47D6-9AF0-E6E3121B050C}" srcOrd="0" destOrd="0" presId="urn:microsoft.com/office/officeart/2005/8/layout/orgChart1"/>
    <dgm:cxn modelId="{3BD9195F-060A-4037-98D8-EF190B74D59F}" srcId="{64280921-338F-4867-84C9-D1F579848392}" destId="{F68BED2C-F2C3-4DCA-996C-F3F5895E38DF}" srcOrd="1" destOrd="0" parTransId="{7369E703-BA0A-4606-A73B-C71BF6E39744}" sibTransId="{6DA91425-2548-49BC-80A0-DF4B25D672E8}"/>
    <dgm:cxn modelId="{51833060-42F7-4C68-8AB5-C99A645F77A5}" srcId="{44BF5166-3933-4340-A2AA-5DB84DF2C764}" destId="{06D278DE-AAD0-46C8-9442-48E712498CDE}" srcOrd="0" destOrd="0" parTransId="{4E114FCC-A79E-40B4-9F1A-076089979079}" sibTransId="{6FC7D278-A60E-4C6A-97E7-30BFFF8467DD}"/>
    <dgm:cxn modelId="{3D32B260-5FB0-4F84-8563-085FD0EE46B9}" srcId="{5DC6BF41-A26A-4F36-9FC4-817DEF378020}" destId="{2C4A3753-C572-4CE8-BB57-2C63EAB820C0}" srcOrd="0" destOrd="0" parTransId="{DC295C28-E3D0-466A-8A83-C879C183D366}" sibTransId="{3A52779B-3A02-4D11-B1C6-6AF975283A1B}"/>
    <dgm:cxn modelId="{EE0A0642-EE20-4861-8F46-258BACA611A8}" type="presOf" srcId="{47C1A878-7F9B-4F53-A79E-0BB904E27966}" destId="{632DD9C9-A918-4870-B33D-4B944675D8EB}" srcOrd="1" destOrd="0" presId="urn:microsoft.com/office/officeart/2005/8/layout/orgChart1"/>
    <dgm:cxn modelId="{DAD82962-1353-4CFA-B517-7B81BE13153B}" type="presOf" srcId="{6A416DE3-0B8C-45AF-B5CA-3B64F8A34E0D}" destId="{EFFAA906-0242-4A17-AE68-52E536A39622}" srcOrd="0" destOrd="0" presId="urn:microsoft.com/office/officeart/2005/8/layout/orgChart1"/>
    <dgm:cxn modelId="{18965442-4021-4D8E-9C26-9A5B004FFF96}" type="presOf" srcId="{E8CCFDCD-C06F-4E7F-8DF7-E1941B2FAC29}" destId="{48480025-D0FF-4799-8394-4DA96AF0CF31}" srcOrd="0" destOrd="0" presId="urn:microsoft.com/office/officeart/2005/8/layout/orgChart1"/>
    <dgm:cxn modelId="{C7601265-574D-4917-96D3-BC24E448D0D6}" type="presOf" srcId="{41A0BCF0-43BC-4D05-8A6B-36755EC88D1C}" destId="{E664F401-AE0E-4A95-9E53-08905372649D}" srcOrd="0" destOrd="0" presId="urn:microsoft.com/office/officeart/2005/8/layout/orgChart1"/>
    <dgm:cxn modelId="{2B594A45-46FC-44FB-B111-60DE2901D3E8}" srcId="{325A150E-53B9-4418-9204-C37793B7307B}" destId="{9A2CA2FB-D423-49FB-BDEB-5375D0019EC4}" srcOrd="1" destOrd="0" parTransId="{91DF2D98-BC02-4C74-931D-F75CE7C3766F}" sibTransId="{5CC5AA4F-9DF7-419D-8144-2201CDBA5894}"/>
    <dgm:cxn modelId="{31404C46-DA32-400A-879A-8AF02C483218}" srcId="{5BAC4292-2AB1-469A-8C3F-2FF4DE364E9A}" destId="{F8C24C7E-500C-4C0F-8579-1B45355F2C95}" srcOrd="1" destOrd="0" parTransId="{43CB3A21-01FD-4CE5-8329-28B3CC1DE747}" sibTransId="{99B06DCC-F6F9-405E-850A-58BA90EBEE2E}"/>
    <dgm:cxn modelId="{62B59A47-3EDA-4EA3-919D-147E0A814567}" srcId="{5DC6BF41-A26A-4F36-9FC4-817DEF378020}" destId="{7DFAB88D-F5B1-4085-8500-42EC160FA1F4}" srcOrd="1" destOrd="0" parTransId="{6A567E0B-0DEF-4667-960A-31E4B099BD7B}" sibTransId="{7CB2E351-C619-452D-BA7D-07DA28351C7E}"/>
    <dgm:cxn modelId="{B3E1A547-984F-4DA5-B6C6-29F416D19A03}" type="presOf" srcId="{D0F7386A-039A-4A34-929C-8AD6FAB859E4}" destId="{789E6FA3-693D-476F-B53F-67680EEA08F0}" srcOrd="1" destOrd="0" presId="urn:microsoft.com/office/officeart/2005/8/layout/orgChart1"/>
    <dgm:cxn modelId="{B396D667-A43A-4E95-9E27-33B731115838}" srcId="{BB6C7DAF-1F07-4604-869B-3BA84E4B3329}" destId="{5BAC4292-2AB1-469A-8C3F-2FF4DE364E9A}" srcOrd="1" destOrd="0" parTransId="{F6CF1C44-3196-4692-976E-0A8BDD7783B1}" sibTransId="{2071E2CF-47B3-44BC-AC4B-36316468D678}"/>
    <dgm:cxn modelId="{BFA71D48-DC9F-4A7F-9889-0CB52C4F9923}" type="presOf" srcId="{0EC539B8-4DE9-4E95-961A-41E263D9DB63}" destId="{1D319758-E2E7-459A-9C3F-82F0F337B459}" srcOrd="1" destOrd="0" presId="urn:microsoft.com/office/officeart/2005/8/layout/orgChart1"/>
    <dgm:cxn modelId="{D39CA248-873A-4752-8420-38A5D8C66996}" type="presOf" srcId="{494BC7DB-FE5D-48C1-8714-B7E00BD94766}" destId="{F18A6250-5EDA-441E-A7B0-1FF3495B3111}" srcOrd="0" destOrd="0" presId="urn:microsoft.com/office/officeart/2005/8/layout/orgChart1"/>
    <dgm:cxn modelId="{682B6769-9F6D-44BC-AA37-A33AE4256C87}" type="presOf" srcId="{B56F6556-AA0C-4265-A000-A158E83CF20C}" destId="{F248159D-044F-4C28-9E06-ABBF2857F3F8}" srcOrd="0" destOrd="0" presId="urn:microsoft.com/office/officeart/2005/8/layout/orgChart1"/>
    <dgm:cxn modelId="{4BA96E69-1C83-4300-9025-339A30D554BD}" type="presOf" srcId="{BB6C7DAF-1F07-4604-869B-3BA84E4B3329}" destId="{0714A7ED-24CF-453D-888C-C32BEA2A3D9C}" srcOrd="1" destOrd="0" presId="urn:microsoft.com/office/officeart/2005/8/layout/orgChart1"/>
    <dgm:cxn modelId="{7349184A-1F7A-49F7-B5D1-6D2A9BA9C3C6}" type="presOf" srcId="{53FC08A4-15C9-47A4-89B9-B2A46185AAB4}" destId="{2D25BCC9-FD9C-4179-AC2D-470B1EE04CD7}" srcOrd="0" destOrd="0" presId="urn:microsoft.com/office/officeart/2005/8/layout/orgChart1"/>
    <dgm:cxn modelId="{A3B6636A-7796-49E2-8583-B498EDDF5574}" type="presOf" srcId="{44BF5166-3933-4340-A2AA-5DB84DF2C764}" destId="{8BB4D729-11B0-4DE0-8757-A08F970C248A}" srcOrd="1" destOrd="0" presId="urn:microsoft.com/office/officeart/2005/8/layout/orgChart1"/>
    <dgm:cxn modelId="{6FE4986A-EA36-41E1-A8E0-CCF5D6D18FE4}" type="presOf" srcId="{5DF2B357-3438-49D1-A871-5CC543B0EB9E}" destId="{31359CB9-DBD1-4988-8F82-196EF84FBF39}" srcOrd="0" destOrd="0" presId="urn:microsoft.com/office/officeart/2005/8/layout/orgChart1"/>
    <dgm:cxn modelId="{EE709C4A-8D5F-4D15-B674-4788981A238B}" srcId="{5FB713B6-1641-4102-9AFD-DA34BCE97C2D}" destId="{BB6C7DAF-1F07-4604-869B-3BA84E4B3329}" srcOrd="0" destOrd="0" parTransId="{8B087CFF-C730-43FF-BE30-506CCA923674}" sibTransId="{DE2F0293-03CF-41B3-A9FF-4CE2D150FB0F}"/>
    <dgm:cxn modelId="{43700F4B-04FF-4BD7-8D05-8F9E436C8F3B}" type="presOf" srcId="{D0F7386A-039A-4A34-929C-8AD6FAB859E4}" destId="{0D08AAEB-7F3E-4DA5-A3BF-B006AE304341}" srcOrd="0" destOrd="0" presId="urn:microsoft.com/office/officeart/2005/8/layout/orgChart1"/>
    <dgm:cxn modelId="{B76B324B-0059-49B9-A987-5F7F6A9A6383}" type="presOf" srcId="{1926CDF7-60C1-4BDC-A432-E4A0F074AD46}" destId="{FCB3BDB2-EAB5-4663-9318-25909B90837C}" srcOrd="1" destOrd="0" presId="urn:microsoft.com/office/officeart/2005/8/layout/orgChart1"/>
    <dgm:cxn modelId="{0D83404B-BBE2-49EA-B831-5354D25CA1BC}" srcId="{7DFAB88D-F5B1-4085-8500-42EC160FA1F4}" destId="{55250D2C-2F93-46EB-BEAA-3EEC580078AE}" srcOrd="1" destOrd="0" parTransId="{E1242EFE-A0EB-4AB3-B20F-448E65BC3FE6}" sibTransId="{6127709C-04CE-458F-B346-6937AE3D2637}"/>
    <dgm:cxn modelId="{5F46774B-71D3-443F-8536-BFED60100AA5}" type="presOf" srcId="{E1242EFE-A0EB-4AB3-B20F-448E65BC3FE6}" destId="{DAF99B3E-C4D8-41D9-A240-91CE4879916C}" srcOrd="0" destOrd="0" presId="urn:microsoft.com/office/officeart/2005/8/layout/orgChart1"/>
    <dgm:cxn modelId="{F92EB16B-E5C8-4ACA-97A8-1464E0823E5D}" type="presOf" srcId="{53FC08A4-15C9-47A4-89B9-B2A46185AAB4}" destId="{787ED35A-EBAF-45A0-A41E-B2A98C1C68F9}" srcOrd="1" destOrd="0" presId="urn:microsoft.com/office/officeart/2005/8/layout/orgChart1"/>
    <dgm:cxn modelId="{980FF46B-89D2-4298-8829-21F149F0C1C8}" type="presOf" srcId="{7640487F-AED2-4029-88E3-7B009F67EF48}" destId="{5ADAB460-3B8C-45FC-93BE-F8EE1F840B0F}" srcOrd="0" destOrd="0" presId="urn:microsoft.com/office/officeart/2005/8/layout/orgChart1"/>
    <dgm:cxn modelId="{5C176F4C-66CE-4AFE-85CC-9B1ACA0E690B}" type="presOf" srcId="{2ED31036-3626-4C58-BEB2-C9F6EE844F29}" destId="{DEF2622E-9412-4943-8439-A2740A78ECFE}" srcOrd="0" destOrd="0" presId="urn:microsoft.com/office/officeart/2005/8/layout/orgChart1"/>
    <dgm:cxn modelId="{A460DA6D-EDA6-451C-B55D-F206D58F9C76}" type="presOf" srcId="{DDC0469C-3E2B-4DFA-9455-3F7E8F18B4C9}" destId="{85753983-A7D2-4D7D-A6A0-8E01AD4D7873}" srcOrd="0" destOrd="0" presId="urn:microsoft.com/office/officeart/2005/8/layout/orgChart1"/>
    <dgm:cxn modelId="{9D3F0F4F-26CD-4362-9BB8-FB29F83D7F56}" type="presOf" srcId="{5FB713B6-1641-4102-9AFD-DA34BCE97C2D}" destId="{EB824B54-157D-401F-812D-4124932A9F70}" srcOrd="0" destOrd="0" presId="urn:microsoft.com/office/officeart/2005/8/layout/orgChart1"/>
    <dgm:cxn modelId="{6EF37B71-B015-4C6F-85D4-86555DBEB7CB}" srcId="{44BF5166-3933-4340-A2AA-5DB84DF2C764}" destId="{42F18436-766C-49DD-8B61-CAA2976D878A}" srcOrd="2" destOrd="0" parTransId="{851CFC89-43D3-475A-ABB6-D270EBF3F529}" sibTransId="{9405A92B-6713-40B6-9A2A-718CB75E12FD}"/>
    <dgm:cxn modelId="{ECA61772-830C-4EC6-B709-DDAB85A4B968}" srcId="{0EC539B8-4DE9-4E95-961A-41E263D9DB63}" destId="{BC82CF2A-2D50-4F8F-A6BA-49A00DFE5017}" srcOrd="1" destOrd="0" parTransId="{D9736100-1DD1-4BF7-BF2D-E532CB8D9E2A}" sibTransId="{C4947FD8-936D-4FA9-9D57-4E4FEB3D61D8}"/>
    <dgm:cxn modelId="{BAADCC72-57C6-4D7D-8E39-5777BC63DBBA}" type="presOf" srcId="{80A39D01-AA77-4944-AFAC-C0A137361C01}" destId="{6FE54BBC-A604-4FA4-8FAC-D61EAE5545A7}" srcOrd="0" destOrd="0" presId="urn:microsoft.com/office/officeart/2005/8/layout/orgChart1"/>
    <dgm:cxn modelId="{F1B5CF52-25DB-44B7-AA33-8C87F97871BD}" srcId="{7DFAB88D-F5B1-4085-8500-42EC160FA1F4}" destId="{53FC08A4-15C9-47A4-89B9-B2A46185AAB4}" srcOrd="2" destOrd="0" parTransId="{6EF5BE32-B3C6-4A2C-B2CE-EF82AEE46F49}" sibTransId="{F1BC27E6-97B3-4C67-8B73-9CC5A205142E}"/>
    <dgm:cxn modelId="{31687553-3C1F-4A55-A111-CF401C967E24}" type="presOf" srcId="{6F834997-E568-409D-895D-F02B557A468E}" destId="{7E3D3652-F245-43AC-806A-10D48155BA4B}" srcOrd="0" destOrd="0" presId="urn:microsoft.com/office/officeart/2005/8/layout/orgChart1"/>
    <dgm:cxn modelId="{B29D0774-C105-4ED0-B157-987BCEA24D02}" type="presOf" srcId="{6EF5BE32-B3C6-4A2C-B2CE-EF82AEE46F49}" destId="{417662EF-BEBB-455E-8431-2AA666629898}" srcOrd="0" destOrd="0" presId="urn:microsoft.com/office/officeart/2005/8/layout/orgChart1"/>
    <dgm:cxn modelId="{33143554-A25B-48EC-B263-A90986753728}" srcId="{64280921-338F-4867-84C9-D1F579848392}" destId="{D0F7386A-039A-4A34-929C-8AD6FAB859E4}" srcOrd="0" destOrd="0" parTransId="{2ED31036-3626-4C58-BEB2-C9F6EE844F29}" sibTransId="{BD6471CF-8D7D-4C59-B69B-87F0F2765F75}"/>
    <dgm:cxn modelId="{EBE7BB75-596E-4036-8629-A12D7C872D3F}" srcId="{0EC539B8-4DE9-4E95-961A-41E263D9DB63}" destId="{872ED829-C5F1-4FFF-BF08-47C2D2EB3468}" srcOrd="0" destOrd="0" parTransId="{6F834997-E568-409D-895D-F02B557A468E}" sibTransId="{7322B749-CAC0-41A6-8D38-CA77315913A6}"/>
    <dgm:cxn modelId="{3CB82476-2BE0-49ED-B0BA-F8AFB9447904}" srcId="{1926CDF7-60C1-4BDC-A432-E4A0F074AD46}" destId="{0EC539B8-4DE9-4E95-961A-41E263D9DB63}" srcOrd="0" destOrd="0" parTransId="{B27DB548-01BE-4F85-B602-F99E36C51449}" sibTransId="{7D6F4B43-5AE6-4800-B2CD-F74EAF092AC6}"/>
    <dgm:cxn modelId="{9B39C856-877C-4A4B-A456-3A5909F7787D}" type="presOf" srcId="{7369E703-BA0A-4606-A73B-C71BF6E39744}" destId="{9EE21A2A-7121-4384-B25F-1D181AA4E81D}" srcOrd="0" destOrd="0" presId="urn:microsoft.com/office/officeart/2005/8/layout/orgChart1"/>
    <dgm:cxn modelId="{8FFD0F77-D133-46AD-BAE8-08E6E175CAA5}" type="presOf" srcId="{8B884FC0-5F37-4D16-8359-7656EC176391}" destId="{37651BD0-0C78-45D3-8AE2-18BBB8D3550A}" srcOrd="1" destOrd="0" presId="urn:microsoft.com/office/officeart/2005/8/layout/orgChart1"/>
    <dgm:cxn modelId="{F8546658-3010-459C-ADFD-62F28DDE38EB}" type="presOf" srcId="{4832077E-9B2E-48DC-BA1A-CA9C263C0456}" destId="{4FDCBC58-8633-40D5-8905-01BF6975E73D}" srcOrd="0" destOrd="0" presId="urn:microsoft.com/office/officeart/2005/8/layout/orgChart1"/>
    <dgm:cxn modelId="{65F1A558-710A-448E-971B-AA9819CCDAE2}" type="presOf" srcId="{DC295C28-E3D0-466A-8A83-C879C183D366}" destId="{BD5D5D47-BED1-49AD-AF8D-3F8859BB74F2}" srcOrd="0" destOrd="0" presId="urn:microsoft.com/office/officeart/2005/8/layout/orgChart1"/>
    <dgm:cxn modelId="{FAB4AE78-746D-4073-8118-AC1E3C6420F5}" type="presOf" srcId="{11214960-58E7-4060-8347-183B40C2EB89}" destId="{45B7A7F9-BD93-4183-9242-9B9FBA912E79}" srcOrd="0" destOrd="0" presId="urn:microsoft.com/office/officeart/2005/8/layout/orgChart1"/>
    <dgm:cxn modelId="{7882A459-96F9-4451-B91C-273F17649E66}" srcId="{64280921-338F-4867-84C9-D1F579848392}" destId="{8B884FC0-5F37-4D16-8359-7656EC176391}" srcOrd="2" destOrd="0" parTransId="{5E33DD94-F73B-4309-BEF7-96BB7F655C4C}" sibTransId="{B6A23E67-7731-4C81-A433-0BBCD394619E}"/>
    <dgm:cxn modelId="{50CD5F7A-58DE-4243-B513-0403CC2DC7AD}" srcId="{E0A93414-B2CA-419C-B6E4-2B8E436C5EFC}" destId="{11214960-58E7-4060-8347-183B40C2EB89}" srcOrd="0" destOrd="0" parTransId="{635E68BD-BE36-4FF9-81EF-BB8B4CB6BB48}" sibTransId="{FACC721A-1DE1-4483-9101-67F7B8FB1ACA}"/>
    <dgm:cxn modelId="{74B7E25A-928A-4605-9F46-BE12B27B03A9}" type="presOf" srcId="{BB9C8C9F-43A5-463A-9CE4-ADAEFEEEAECF}" destId="{94D1B0F1-DDA3-4842-8816-75D2ECB52103}" srcOrd="1" destOrd="0" presId="urn:microsoft.com/office/officeart/2005/8/layout/orgChart1"/>
    <dgm:cxn modelId="{7075E95A-16F8-49B2-9629-DA102DB5291B}" type="presOf" srcId="{31644A7C-B627-4D4A-80BC-FE5CCF3155F6}" destId="{C35692DB-5D64-4B93-835C-21EB7D76B7B6}" srcOrd="1" destOrd="0" presId="urn:microsoft.com/office/officeart/2005/8/layout/orgChart1"/>
    <dgm:cxn modelId="{5930087B-31EC-4D76-A31D-5AF49AEBDDF7}" type="presOf" srcId="{9A2CA2FB-D423-49FB-BDEB-5375D0019EC4}" destId="{0BD99711-8369-4959-B973-3E330CA16755}" srcOrd="0" destOrd="0" presId="urn:microsoft.com/office/officeart/2005/8/layout/orgChart1"/>
    <dgm:cxn modelId="{08F1767B-E540-41E2-9136-EB3337F4097E}" type="presOf" srcId="{E0B337ED-2542-4D77-A98C-2252BEA2B9CD}" destId="{9AB265E0-4613-4821-805F-A7A5B81C6D83}" srcOrd="1" destOrd="0" presId="urn:microsoft.com/office/officeart/2005/8/layout/orgChart1"/>
    <dgm:cxn modelId="{FB42697E-D420-4F9D-82FA-194D3D5D1FC5}" type="presOf" srcId="{851CFC89-43D3-475A-ABB6-D270EBF3F529}" destId="{72B96357-6E44-47D7-BE34-518054577C9B}" srcOrd="0" destOrd="0" presId="urn:microsoft.com/office/officeart/2005/8/layout/orgChart1"/>
    <dgm:cxn modelId="{6B1D2B80-5AB0-4C06-A93C-7BE2A53093B7}" srcId="{7DFAB88D-F5B1-4085-8500-42EC160FA1F4}" destId="{2743936C-04A8-4E3D-8377-985CBA3D5CE2}" srcOrd="0" destOrd="0" parTransId="{C92F1C00-151E-47C9-8DDB-62A96C011806}" sibTransId="{78A58B32-C48D-4A2E-9C5E-AAB12F3D098F}"/>
    <dgm:cxn modelId="{5B8F9080-33F4-4A21-9338-B93841E37B8A}" type="presOf" srcId="{8547F882-8D5F-443C-8AF1-396366025A79}" destId="{84A8A545-1395-4A30-A0DC-3436FF08074F}" srcOrd="0" destOrd="0" presId="urn:microsoft.com/office/officeart/2005/8/layout/orgChart1"/>
    <dgm:cxn modelId="{C3746C82-4697-4775-97A6-6F50BF451C13}" type="presOf" srcId="{92429506-598E-4372-821D-A988F5BC8CF6}" destId="{EEBDD890-4938-45DC-9E20-16EA541DCC29}" srcOrd="0" destOrd="0" presId="urn:microsoft.com/office/officeart/2005/8/layout/orgChart1"/>
    <dgm:cxn modelId="{51917F8A-A14F-4578-808F-B17A62271B18}" type="presOf" srcId="{42F18436-766C-49DD-8B61-CAA2976D878A}" destId="{0006479D-5497-49EB-8266-F3CAB09D6083}" srcOrd="1" destOrd="0" presId="urn:microsoft.com/office/officeart/2005/8/layout/orgChart1"/>
    <dgm:cxn modelId="{7DD41E8B-0017-4AAE-A09F-F7923C310469}" type="presOf" srcId="{06D278DE-AAD0-46C8-9442-48E712498CDE}" destId="{CC2A98E0-B19F-4E50-9F38-0D0A04EAA5B7}" srcOrd="0" destOrd="0" presId="urn:microsoft.com/office/officeart/2005/8/layout/orgChart1"/>
    <dgm:cxn modelId="{2946D88C-10F1-4751-9A45-C4B982539C0B}" type="presOf" srcId="{11214960-58E7-4060-8347-183B40C2EB89}" destId="{91B00169-53E3-43F3-96BB-7462DB7EA44C}" srcOrd="1" destOrd="0" presId="urn:microsoft.com/office/officeart/2005/8/layout/orgChart1"/>
    <dgm:cxn modelId="{0200348D-38B1-47BA-804B-965C11F4FC2B}" type="presOf" srcId="{7CC07D62-8904-49BB-B550-8D2B5772623E}" destId="{244099F4-5033-4058-ADA4-9F7AE4E34606}" srcOrd="0" destOrd="0" presId="urn:microsoft.com/office/officeart/2005/8/layout/orgChart1"/>
    <dgm:cxn modelId="{582F358E-FCE9-4448-9777-8E3101120C89}" type="presOf" srcId="{31637FC1-3A6C-4189-B7C7-99A24D077C8D}" destId="{8A5CA4D5-6A07-4F36-8749-3BACCDDD1083}" srcOrd="0" destOrd="0" presId="urn:microsoft.com/office/officeart/2005/8/layout/orgChart1"/>
    <dgm:cxn modelId="{2C6C0D8F-CED7-43D8-AC43-C0B21DFB85B6}" srcId="{31644A7C-B627-4D4A-80BC-FE5CCF3155F6}" destId="{F0438328-8640-4EB7-B60D-B52670A39DBC}" srcOrd="1" destOrd="0" parTransId="{DAC607BA-0AB3-47E8-A550-B2EAA8AC3B88}" sibTransId="{F3625162-605D-4C85-A6B3-62ABE4870E69}"/>
    <dgm:cxn modelId="{09D88B91-3F80-40FD-86CD-90F701F76B19}" srcId="{5BAC4292-2AB1-469A-8C3F-2FF4DE364E9A}" destId="{31637FC1-3A6C-4189-B7C7-99A24D077C8D}" srcOrd="2" destOrd="0" parTransId="{68D2E052-01BF-406B-8EB1-2953755C5CF2}" sibTransId="{62A8511A-6D85-4881-A6D9-76E8CE1D756E}"/>
    <dgm:cxn modelId="{C1C40493-E344-4DF4-81F0-895C21E27353}" type="presOf" srcId="{5BAC4292-2AB1-469A-8C3F-2FF4DE364E9A}" destId="{5E1372F7-C7C5-4198-92BC-A38146B6FFA8}" srcOrd="0" destOrd="0" presId="urn:microsoft.com/office/officeart/2005/8/layout/orgChart1"/>
    <dgm:cxn modelId="{FC4F6096-5124-4881-AF25-C21B74BB9125}" type="presOf" srcId="{2743936C-04A8-4E3D-8377-985CBA3D5CE2}" destId="{EE222EA0-984A-4C6F-BCAC-6EB3A0272762}" srcOrd="1" destOrd="0" presId="urn:microsoft.com/office/officeart/2005/8/layout/orgChart1"/>
    <dgm:cxn modelId="{F36E8B99-2312-43EE-A306-F87F6D6A16DA}" srcId="{BB6C7DAF-1F07-4604-869B-3BA84E4B3329}" destId="{31644A7C-B627-4D4A-80BC-FE5CCF3155F6}" srcOrd="0" destOrd="0" parTransId="{494BC7DB-FE5D-48C1-8714-B7E00BD94766}" sibTransId="{70A58B8F-E499-4F84-9B9A-9098AB9B56FD}"/>
    <dgm:cxn modelId="{147FDD9C-56F2-40C9-A055-5C68AF5E5F65}" type="presOf" srcId="{BB9C8C9F-43A5-463A-9CE4-ADAEFEEEAECF}" destId="{08972A0C-B4EA-44DE-813A-A6AB09ADE547}" srcOrd="0" destOrd="0" presId="urn:microsoft.com/office/officeart/2005/8/layout/orgChart1"/>
    <dgm:cxn modelId="{A7C691A1-C2C6-4666-9604-1FDF05A16E8D}" type="presOf" srcId="{2743936C-04A8-4E3D-8377-985CBA3D5CE2}" destId="{3FA2C394-F253-4E00-B37E-08B82D651FE2}" srcOrd="0" destOrd="0" presId="urn:microsoft.com/office/officeart/2005/8/layout/orgChart1"/>
    <dgm:cxn modelId="{FB8608A6-AEBD-475A-8E54-30FC841E4039}" type="presOf" srcId="{F6CF1C44-3196-4692-976E-0A8BDD7783B1}" destId="{B686A608-9745-42D2-898E-259E0DFAC0D5}" srcOrd="0" destOrd="0" presId="urn:microsoft.com/office/officeart/2005/8/layout/orgChart1"/>
    <dgm:cxn modelId="{AD2FB2A6-FDAB-4F55-8BC5-7574B629DB0F}" type="presOf" srcId="{8B884FC0-5F37-4D16-8359-7656EC176391}" destId="{A2CAE4BC-CA00-43E3-851D-DC4B3AF4D7AA}" srcOrd="0" destOrd="0" presId="urn:microsoft.com/office/officeart/2005/8/layout/orgChart1"/>
    <dgm:cxn modelId="{8CB78AA8-DD7E-4AB7-9831-E504DFA8AE1A}" type="presOf" srcId="{47C1A878-7F9B-4F53-A79E-0BB904E27966}" destId="{4F7BFD98-CC97-4AC2-A0E5-47A1391F2F4C}" srcOrd="0" destOrd="0" presId="urn:microsoft.com/office/officeart/2005/8/layout/orgChart1"/>
    <dgm:cxn modelId="{FBDBEEA8-015F-4B0A-9901-065BC0695BF8}" type="presOf" srcId="{0C720EDB-F8EE-4BD6-95D8-5EB34AB72059}" destId="{E53C0ABD-79FF-48CB-8B14-8857DDA34FFF}" srcOrd="1" destOrd="0" presId="urn:microsoft.com/office/officeart/2005/8/layout/orgChart1"/>
    <dgm:cxn modelId="{61BB61A9-963B-4199-B7E5-9CD050E3A46B}" type="presOf" srcId="{83DA53CD-1B54-44B9-AE53-42DB9D09E469}" destId="{248D0B34-907A-4409-8C3E-3838EB0E9943}" srcOrd="1" destOrd="0" presId="urn:microsoft.com/office/officeart/2005/8/layout/orgChart1"/>
    <dgm:cxn modelId="{6C97F9A9-8982-4592-9326-2918B86A0AED}" type="presOf" srcId="{472D6AA6-E9C0-403E-BB9B-BBB759E2C9BE}" destId="{527A43E9-FF1D-434D-8C6D-F1B41D12CE0B}" srcOrd="0" destOrd="0" presId="urn:microsoft.com/office/officeart/2005/8/layout/orgChart1"/>
    <dgm:cxn modelId="{D78E6BAC-2CD8-4291-8197-69801F184E7C}" type="presOf" srcId="{FF3C8F99-C202-43C3-A1F9-74B0313A2B32}" destId="{B01ADF89-E27F-4A46-AD72-F7A1657E7D70}" srcOrd="0" destOrd="0" presId="urn:microsoft.com/office/officeart/2005/8/layout/orgChart1"/>
    <dgm:cxn modelId="{999554AC-6C47-480A-B8F7-985C2D37F245}" type="presOf" srcId="{340B169F-2631-43B0-87FB-F916621BA3E2}" destId="{86609CE2-6BB1-4ACF-919D-D89C5F28D389}" srcOrd="0" destOrd="0" presId="urn:microsoft.com/office/officeart/2005/8/layout/orgChart1"/>
    <dgm:cxn modelId="{487874AE-AF41-45B1-88A5-76B6411DD129}" type="presOf" srcId="{E0B337ED-2542-4D77-A98C-2252BEA2B9CD}" destId="{0D8A520F-8316-41FB-9BB0-D2C9D5680835}" srcOrd="0" destOrd="0" presId="urn:microsoft.com/office/officeart/2005/8/layout/orgChart1"/>
    <dgm:cxn modelId="{5E8793AF-B820-4679-AB82-243AE8B9158F}" type="presOf" srcId="{B27DB548-01BE-4F85-B602-F99E36C51449}" destId="{7E2E9781-12F0-4B41-BB3A-9D0209B01FA9}" srcOrd="0" destOrd="0" presId="urn:microsoft.com/office/officeart/2005/8/layout/orgChart1"/>
    <dgm:cxn modelId="{1577D5B0-BF2A-49BF-AE98-F5F82DA96E9B}" type="presOf" srcId="{D9736100-1DD1-4BF7-BF2D-E532CB8D9E2A}" destId="{1CCDF68E-267C-49B7-8216-50BB4DA7EAD6}" srcOrd="0" destOrd="0" presId="urn:microsoft.com/office/officeart/2005/8/layout/orgChart1"/>
    <dgm:cxn modelId="{FF2342B2-0475-45E2-B1AE-5EC36BB3FC8D}" type="presOf" srcId="{8547F882-8D5F-443C-8AF1-396366025A79}" destId="{C8542CCD-B2D2-45CB-8DE7-20301AD25C22}" srcOrd="1" destOrd="0" presId="urn:microsoft.com/office/officeart/2005/8/layout/orgChart1"/>
    <dgm:cxn modelId="{CD1A81B5-3CA6-47A1-9857-6470D0E32D63}" srcId="{2C4A3753-C572-4CE8-BB57-2C63EAB820C0}" destId="{FAECD488-41AD-429F-9248-3B5A72227EBF}" srcOrd="0" destOrd="0" parTransId="{23A691AE-C049-4909-A2D9-0BD0813DAF7D}" sibTransId="{A556D1C0-06C7-404D-9D45-EBDCCD45D8AB}"/>
    <dgm:cxn modelId="{76F6CCB5-E2F5-4735-9E59-CAF75FEB3EEB}" type="presOf" srcId="{55250D2C-2F93-46EB-BEAA-3EEC580078AE}" destId="{48FDEC71-E2A5-4AA6-BBDD-3CB9FF72514E}" srcOrd="1" destOrd="0" presId="urn:microsoft.com/office/officeart/2005/8/layout/orgChart1"/>
    <dgm:cxn modelId="{C519F7B6-5AF9-4802-B924-A0F3FAF390DA}" srcId="{5FB713B6-1641-4102-9AFD-DA34BCE97C2D}" destId="{5DC6BF41-A26A-4F36-9FC4-817DEF378020}" srcOrd="1" destOrd="0" parTransId="{4832077E-9B2E-48DC-BA1A-CA9C263C0456}" sibTransId="{9BD17828-F6C0-4C0F-A1E8-707C55A045ED}"/>
    <dgm:cxn modelId="{5EDA8AB7-8157-44FB-948C-2FD5D356CA6F}" type="presOf" srcId="{0EC539B8-4DE9-4E95-961A-41E263D9DB63}" destId="{2D6DEBA7-5E34-48D5-B90E-3A309635B670}" srcOrd="0" destOrd="0" presId="urn:microsoft.com/office/officeart/2005/8/layout/orgChart1"/>
    <dgm:cxn modelId="{764D00BD-25A9-4B1E-9DE7-E9A5D9E0A720}" type="presOf" srcId="{5FB713B6-1641-4102-9AFD-DA34BCE97C2D}" destId="{75FD4BF6-7D37-470E-84FD-8DFA85D5A506}" srcOrd="1" destOrd="0" presId="urn:microsoft.com/office/officeart/2005/8/layout/orgChart1"/>
    <dgm:cxn modelId="{22E175BD-93F1-40F4-876B-1FC33EAD397B}" type="presOf" srcId="{8B087CFF-C730-43FF-BE30-506CCA923674}" destId="{9585750B-72EB-43AE-B05F-462F78FA2637}" srcOrd="0" destOrd="0" presId="urn:microsoft.com/office/officeart/2005/8/layout/orgChart1"/>
    <dgm:cxn modelId="{BECA7BBD-B361-4B97-A863-BAF93778378C}" type="presOf" srcId="{872ED829-C5F1-4FFF-BF08-47C2D2EB3468}" destId="{B4233968-8F4C-4478-A1F4-BB98377D5E54}" srcOrd="1" destOrd="0" presId="urn:microsoft.com/office/officeart/2005/8/layout/orgChart1"/>
    <dgm:cxn modelId="{1EACE0BF-60E5-40B8-911B-882791354DBC}" type="presOf" srcId="{2C4A3753-C572-4CE8-BB57-2C63EAB820C0}" destId="{1DFB977B-B027-4FF4-8EA2-BC3BB8DEE84F}" srcOrd="0" destOrd="0" presId="urn:microsoft.com/office/officeart/2005/8/layout/orgChart1"/>
    <dgm:cxn modelId="{ED95C3C0-6E40-4BD3-AA4C-A75195E442F4}" type="presOf" srcId="{F8C24C7E-500C-4C0F-8579-1B45355F2C95}" destId="{3ED5DB83-77DB-45A8-B9D5-EF5F7E4F475E}" srcOrd="1" destOrd="0" presId="urn:microsoft.com/office/officeart/2005/8/layout/orgChart1"/>
    <dgm:cxn modelId="{6EBC6DC1-1672-4493-9DD5-8971F2A1825C}" type="presOf" srcId="{CEADC0AE-C7DC-4CD0-A3A9-ADBF322EAC35}" destId="{ABE9FC8E-C5CC-41B2-BE4F-2B7F8719E143}" srcOrd="0" destOrd="0" presId="urn:microsoft.com/office/officeart/2005/8/layout/orgChart1"/>
    <dgm:cxn modelId="{84E78FC1-2BC4-4A48-BBC4-8FE8C6E9D2C4}" type="presOf" srcId="{06D278DE-AAD0-46C8-9442-48E712498CDE}" destId="{95BC2B30-0DB9-4154-83AD-AF1A59C5C5FA}" srcOrd="1" destOrd="0" presId="urn:microsoft.com/office/officeart/2005/8/layout/orgChart1"/>
    <dgm:cxn modelId="{C057E2C4-2F16-4905-96C2-751F4BC7DB66}" type="presOf" srcId="{FAECD488-41AD-429F-9248-3B5A72227EBF}" destId="{59ED04D6-0A76-4AB5-8D90-AE44EF8BAAF5}" srcOrd="0" destOrd="0" presId="urn:microsoft.com/office/officeart/2005/8/layout/orgChart1"/>
    <dgm:cxn modelId="{0F574BC8-6FC1-4B2D-93A9-7CC62E9C4E86}" srcId="{5BAC4292-2AB1-469A-8C3F-2FF4DE364E9A}" destId="{E0B337ED-2542-4D77-A98C-2252BEA2B9CD}" srcOrd="0" destOrd="0" parTransId="{FE5A7D2E-8534-4869-87E9-794709C30DC4}" sibTransId="{E6598EFA-AC94-4761-8D55-F7FF6D57F32F}"/>
    <dgm:cxn modelId="{F398B6C9-4D1A-4362-AEA7-D0BDE67F20CE}" type="presOf" srcId="{1926CDF7-60C1-4BDC-A432-E4A0F074AD46}" destId="{85B67796-20C2-48E2-ABA0-248EF833B0EA}" srcOrd="0" destOrd="0" presId="urn:microsoft.com/office/officeart/2005/8/layout/orgChart1"/>
    <dgm:cxn modelId="{D85B94CA-BF6F-4612-8338-B6CC64BB7011}" type="presOf" srcId="{23A691AE-C049-4909-A2D9-0BD0813DAF7D}" destId="{45B60002-5649-4FF4-A3A2-5ECA1A7FFDEF}" srcOrd="0" destOrd="0" presId="urn:microsoft.com/office/officeart/2005/8/layout/orgChart1"/>
    <dgm:cxn modelId="{1F66F2CD-844A-4D07-BEE1-E3DE9C12D9D5}" type="presOf" srcId="{44BF5166-3933-4340-A2AA-5DB84DF2C764}" destId="{EA1F9752-DC90-4557-B1A6-E8C8E77A5730}" srcOrd="0" destOrd="0" presId="urn:microsoft.com/office/officeart/2005/8/layout/orgChart1"/>
    <dgm:cxn modelId="{EFD185CE-8182-4213-80B3-A89C01A81F4E}" type="presOf" srcId="{325A150E-53B9-4418-9204-C37793B7307B}" destId="{320F22F4-3F89-49AB-ABDA-EDD29D2E73C4}" srcOrd="0" destOrd="0" presId="urn:microsoft.com/office/officeart/2005/8/layout/orgChart1"/>
    <dgm:cxn modelId="{CF4DB3CE-FD16-4872-828C-0472E4BFEFDD}" srcId="{2C4A3753-C572-4CE8-BB57-2C63EAB820C0}" destId="{DDC0469C-3E2B-4DFA-9455-3F7E8F18B4C9}" srcOrd="1" destOrd="0" parTransId="{2539C533-33F5-4425-92A9-0FA868B35325}" sibTransId="{3F7267A8-E5DE-4C0C-8A11-E1486FE62A13}"/>
    <dgm:cxn modelId="{006ABCCE-33F7-4AE6-A037-0595148715C0}" srcId="{E0A93414-B2CA-419C-B6E4-2B8E436C5EFC}" destId="{7CC07D62-8904-49BB-B550-8D2B5772623E}" srcOrd="1" destOrd="0" parTransId="{6A416DE3-0B8C-45AF-B5CA-3B64F8A34E0D}" sibTransId="{8735FF67-612D-4A7F-B6E6-5320EAE036F9}"/>
    <dgm:cxn modelId="{833136CF-BDA1-49AB-8A4C-46E8FFCBECE8}" type="presOf" srcId="{4E114FCC-A79E-40B4-9F1A-076089979079}" destId="{FA0439AF-E709-473A-BA72-B760D1D3D893}" srcOrd="0" destOrd="0" presId="urn:microsoft.com/office/officeart/2005/8/layout/orgChart1"/>
    <dgm:cxn modelId="{C54AF6D0-1CE7-417D-A47B-E48779DB248D}" type="presOf" srcId="{F68BED2C-F2C3-4DCA-996C-F3F5895E38DF}" destId="{A849E156-35A2-4BDF-A39E-EE7FC423C0BF}" srcOrd="0" destOrd="0" presId="urn:microsoft.com/office/officeart/2005/8/layout/orgChart1"/>
    <dgm:cxn modelId="{4F1F77D4-A29A-4B2B-85F0-6865B468F343}" type="presOf" srcId="{43CB3A21-01FD-4CE5-8329-28B3CC1DE747}" destId="{1001E840-51E3-4BEA-A899-48969FD57EAD}" srcOrd="0" destOrd="0" presId="urn:microsoft.com/office/officeart/2005/8/layout/orgChart1"/>
    <dgm:cxn modelId="{FAF64FD6-4FE2-43CD-A914-F438D0CB048B}" srcId="{325A150E-53B9-4418-9204-C37793B7307B}" destId="{8547F882-8D5F-443C-8AF1-396366025A79}" srcOrd="0" destOrd="0" parTransId="{5DF2B357-3438-49D1-A871-5CC543B0EB9E}" sibTransId="{A80C2260-3C84-45BF-90C9-9E21AD9FE90F}"/>
    <dgm:cxn modelId="{8E0C23D8-F555-4A6A-B22A-BF92B177EB6D}" type="presOf" srcId="{5DC6BF41-A26A-4F36-9FC4-817DEF378020}" destId="{E5488C2B-B8A8-4B73-9DDA-0074DAAB2F47}" srcOrd="1" destOrd="0" presId="urn:microsoft.com/office/officeart/2005/8/layout/orgChart1"/>
    <dgm:cxn modelId="{531B65D8-E197-4BA9-98AD-92C05C8CDAA9}" type="presOf" srcId="{42F18436-766C-49DD-8B61-CAA2976D878A}" destId="{CB5127E2-F86A-44B3-9CBE-297EFB24B5FD}" srcOrd="0" destOrd="0" presId="urn:microsoft.com/office/officeart/2005/8/layout/orgChart1"/>
    <dgm:cxn modelId="{DFE784D8-9FF3-44AA-811A-EEFE3BEA8B29}" type="presOf" srcId="{5E33DD94-F73B-4309-BEF7-96BB7F655C4C}" destId="{6A5D50C4-1D35-493B-B1E5-786647F81160}" srcOrd="0" destOrd="0" presId="urn:microsoft.com/office/officeart/2005/8/layout/orgChart1"/>
    <dgm:cxn modelId="{DF20D3D8-9BBC-442E-BACF-CECC631F5887}" type="presOf" srcId="{2539C533-33F5-4425-92A9-0FA868B35325}" destId="{768A4619-B71F-48C2-AF48-79EB3785BF8A}" srcOrd="0" destOrd="0" presId="urn:microsoft.com/office/officeart/2005/8/layout/orgChart1"/>
    <dgm:cxn modelId="{FC4192D9-204B-4C54-A9D7-6CF2F62EE631}" type="presOf" srcId="{595FD764-0F97-4F33-9796-BA2E3EF82A6F}" destId="{83ACE695-1844-440D-8553-84CE4478754F}" srcOrd="0" destOrd="0" presId="urn:microsoft.com/office/officeart/2005/8/layout/orgChart1"/>
    <dgm:cxn modelId="{D6351FDA-A5EB-42F5-B387-C25AEC6122DF}" type="presOf" srcId="{BC82CF2A-2D50-4F8F-A6BA-49A00DFE5017}" destId="{2D145CB1-FEA8-4FF9-8A68-78A374182C73}" srcOrd="1" destOrd="0" presId="urn:microsoft.com/office/officeart/2005/8/layout/orgChart1"/>
    <dgm:cxn modelId="{812052DC-BF2D-49BB-A1B6-F7C9148A08A5}" type="presOf" srcId="{2C4A3753-C572-4CE8-BB57-2C63EAB820C0}" destId="{E7D6BE79-3C3A-4462-9DE7-C6FE57F0B684}" srcOrd="1" destOrd="0" presId="urn:microsoft.com/office/officeart/2005/8/layout/orgChart1"/>
    <dgm:cxn modelId="{80A479E0-8136-45A1-B1F8-3B82A21077F0}" type="presOf" srcId="{F0438328-8640-4EB7-B60D-B52670A39DBC}" destId="{D2C64458-5616-4994-81AF-765295A36A73}" srcOrd="1" destOrd="0" presId="urn:microsoft.com/office/officeart/2005/8/layout/orgChart1"/>
    <dgm:cxn modelId="{8F81D4E0-0BA5-4F38-A474-D11AD5615224}" type="presOf" srcId="{3B27687D-B636-4A0B-8F19-A6A1BA272B4D}" destId="{F14F6360-725A-4108-BCA2-6F2B76AA0476}" srcOrd="0" destOrd="0" presId="urn:microsoft.com/office/officeart/2005/8/layout/orgChart1"/>
    <dgm:cxn modelId="{2538DCE3-20DA-4235-AC87-A438DAA50805}" type="presOf" srcId="{5BAC4292-2AB1-469A-8C3F-2FF4DE364E9A}" destId="{F1E86C0C-6E18-416B-8E45-C53D3365DC0D}" srcOrd="1" destOrd="0" presId="urn:microsoft.com/office/officeart/2005/8/layout/orgChart1"/>
    <dgm:cxn modelId="{2EFF4FE5-067F-4449-8661-703D34E640FB}" type="presOf" srcId="{FE5A7D2E-8534-4869-87E9-794709C30DC4}" destId="{156A3659-6349-46BE-A159-F5F64D2D2420}" srcOrd="0" destOrd="0" presId="urn:microsoft.com/office/officeart/2005/8/layout/orgChart1"/>
    <dgm:cxn modelId="{05060AE6-C655-4F79-9D42-DFE744D7BBC3}" type="presOf" srcId="{83DA53CD-1B54-44B9-AE53-42DB9D09E469}" destId="{3E508417-F326-4A05-B852-6D289E83A75B}" srcOrd="0" destOrd="0" presId="urn:microsoft.com/office/officeart/2005/8/layout/orgChart1"/>
    <dgm:cxn modelId="{DC9121E7-9442-42BF-95B1-C6D290A6D296}" type="presOf" srcId="{9A2CA2FB-D423-49FB-BDEB-5375D0019EC4}" destId="{E12D9F5B-9496-4ED5-9BCB-8433BFDA97C0}" srcOrd="1" destOrd="0" presId="urn:microsoft.com/office/officeart/2005/8/layout/orgChart1"/>
    <dgm:cxn modelId="{535FFCE9-E9B6-4F79-A172-E96E98C97BB8}" type="presOf" srcId="{68D2E052-01BF-406B-8EB1-2953755C5CF2}" destId="{916A8988-42C1-4D53-BC02-FA78EC748B32}" srcOrd="0" destOrd="0" presId="urn:microsoft.com/office/officeart/2005/8/layout/orgChart1"/>
    <dgm:cxn modelId="{2164DAEB-F882-4E7D-87D6-96480002553F}" srcId="{5FB713B6-1641-4102-9AFD-DA34BCE97C2D}" destId="{1926CDF7-60C1-4BDC-A432-E4A0F074AD46}" srcOrd="2" destOrd="0" parTransId="{340B169F-2631-43B0-87FB-F916621BA3E2}" sibTransId="{CA134C69-99FD-4E11-8B57-7A939BAF83DD}"/>
    <dgm:cxn modelId="{30B2FEED-D2B9-449F-8CA0-9C21A9609755}" type="presOf" srcId="{7DFAB88D-F5B1-4085-8500-42EC160FA1F4}" destId="{750D8EB6-DEB5-4198-A942-084335EA8F5A}" srcOrd="0" destOrd="0" presId="urn:microsoft.com/office/officeart/2005/8/layout/orgChart1"/>
    <dgm:cxn modelId="{C2D7FCEE-620C-4D47-B4C0-5913DD399F23}" type="presOf" srcId="{325A150E-53B9-4418-9204-C37793B7307B}" destId="{9F58D8B7-0D5B-446B-B793-D44AE60E350A}" srcOrd="1" destOrd="0" presId="urn:microsoft.com/office/officeart/2005/8/layout/orgChart1"/>
    <dgm:cxn modelId="{A3019DEF-925B-4164-8776-3F6EA48D6A01}" type="presOf" srcId="{31644A7C-B627-4D4A-80BC-FE5CCF3155F6}" destId="{2F1C3EEE-64BD-4F20-8090-CF0B7F9F1584}" srcOrd="0" destOrd="0" presId="urn:microsoft.com/office/officeart/2005/8/layout/orgChart1"/>
    <dgm:cxn modelId="{83F6F0EF-8EE2-46DF-8D37-588CD1A81187}" srcId="{E0A93414-B2CA-419C-B6E4-2B8E436C5EFC}" destId="{83DA53CD-1B54-44B9-AE53-42DB9D09E469}" srcOrd="2" destOrd="0" parTransId="{41A0BCF0-43BC-4D05-8A6B-36755EC88D1C}" sibTransId="{BA386234-ADBD-4F0C-B681-BEF538D1EBA5}"/>
    <dgm:cxn modelId="{F44322F4-5FF9-4D9A-ADF2-2B2C6DA41BFD}" type="presOf" srcId="{CEADC0AE-C7DC-4CD0-A3A9-ADBF322EAC35}" destId="{6B237302-878E-45C0-B7C8-9B63C322B02A}" srcOrd="1" destOrd="0" presId="urn:microsoft.com/office/officeart/2005/8/layout/orgChart1"/>
    <dgm:cxn modelId="{4B0DEDF5-E3D8-4A99-A05D-222891839287}" type="presOf" srcId="{31637FC1-3A6C-4189-B7C7-99A24D077C8D}" destId="{27233FBF-ADE0-4428-A227-3522143D3C71}" srcOrd="1" destOrd="0" presId="urn:microsoft.com/office/officeart/2005/8/layout/orgChart1"/>
    <dgm:cxn modelId="{9665F8F5-1736-4F98-BFF2-D40DD137863A}" type="presOf" srcId="{5DC6BF41-A26A-4F36-9FC4-817DEF378020}" destId="{6F253A1F-C953-4291-A8BD-DA1B065EC8C7}" srcOrd="0" destOrd="0" presId="urn:microsoft.com/office/officeart/2005/8/layout/orgChart1"/>
    <dgm:cxn modelId="{772D9FF9-5476-40E9-83F2-D4B33D7CE19A}" type="presOf" srcId="{6A567E0B-0DEF-4667-960A-31E4B099BD7B}" destId="{19378EDB-19B8-4D4A-9935-3D519D11B454}" srcOrd="0" destOrd="0" presId="urn:microsoft.com/office/officeart/2005/8/layout/orgChart1"/>
    <dgm:cxn modelId="{76B324FE-BADC-4C55-B856-6368E07676D8}" type="presOf" srcId="{FAECD488-41AD-429F-9248-3B5A72227EBF}" destId="{E99B965C-5BAA-414E-B71E-047A3A122894}" srcOrd="1" destOrd="0" presId="urn:microsoft.com/office/officeart/2005/8/layout/orgChart1"/>
    <dgm:cxn modelId="{0D2586FE-044A-43B5-A325-60923D61C524}" type="presOf" srcId="{7640487F-AED2-4029-88E3-7B009F67EF48}" destId="{3FBE3508-CA19-410E-A605-CFEDEDDE8E4D}" srcOrd="1" destOrd="0" presId="urn:microsoft.com/office/officeart/2005/8/layout/orgChart1"/>
    <dgm:cxn modelId="{46ADD3FF-B8CF-44A8-B274-90F22D046EB8}" type="presOf" srcId="{BA4B5CFD-1867-40F8-837A-461883D8060A}" destId="{C99F0041-F1E7-4243-A26B-08AA5D859F12}" srcOrd="0" destOrd="0" presId="urn:microsoft.com/office/officeart/2005/8/layout/orgChart1"/>
    <dgm:cxn modelId="{56E06D40-6390-4F13-89B3-AABD7295DEC7}" type="presParOf" srcId="{2A9B0EC4-5CB8-4CFD-8CF5-9B4156118BA0}" destId="{A3ED6FA1-78B7-417A-84E7-71A5625AD852}" srcOrd="0" destOrd="0" presId="urn:microsoft.com/office/officeart/2005/8/layout/orgChart1"/>
    <dgm:cxn modelId="{5D54DF99-2997-43F9-ABC9-FD3A886E1B49}" type="presParOf" srcId="{A3ED6FA1-78B7-417A-84E7-71A5625AD852}" destId="{CAE57650-8C96-4B1F-B259-AD8ADEA2A643}" srcOrd="0" destOrd="0" presId="urn:microsoft.com/office/officeart/2005/8/layout/orgChart1"/>
    <dgm:cxn modelId="{E7ADF67C-3E7F-4BDC-92A4-7669B853B0AB}" type="presParOf" srcId="{CAE57650-8C96-4B1F-B259-AD8ADEA2A643}" destId="{EB824B54-157D-401F-812D-4124932A9F70}" srcOrd="0" destOrd="0" presId="urn:microsoft.com/office/officeart/2005/8/layout/orgChart1"/>
    <dgm:cxn modelId="{326D4283-51F9-4B71-9879-1CEFAE7D69C6}" type="presParOf" srcId="{CAE57650-8C96-4B1F-B259-AD8ADEA2A643}" destId="{75FD4BF6-7D37-470E-84FD-8DFA85D5A506}" srcOrd="1" destOrd="0" presId="urn:microsoft.com/office/officeart/2005/8/layout/orgChart1"/>
    <dgm:cxn modelId="{60ED7700-7144-4C57-BB33-4D2951A4F7DE}" type="presParOf" srcId="{A3ED6FA1-78B7-417A-84E7-71A5625AD852}" destId="{C0E92AD8-427B-40FB-97FF-4A5A94ECE396}" srcOrd="1" destOrd="0" presId="urn:microsoft.com/office/officeart/2005/8/layout/orgChart1"/>
    <dgm:cxn modelId="{AC2A1BFC-8C5D-481F-9336-AE311FE062B4}" type="presParOf" srcId="{C0E92AD8-427B-40FB-97FF-4A5A94ECE396}" destId="{9585750B-72EB-43AE-B05F-462F78FA2637}" srcOrd="0" destOrd="0" presId="urn:microsoft.com/office/officeart/2005/8/layout/orgChart1"/>
    <dgm:cxn modelId="{70711E0C-21D6-4B98-889A-F85E74D693DD}" type="presParOf" srcId="{C0E92AD8-427B-40FB-97FF-4A5A94ECE396}" destId="{D63E29E9-DDC8-4A19-8165-6FEE7A9AB186}" srcOrd="1" destOrd="0" presId="urn:microsoft.com/office/officeart/2005/8/layout/orgChart1"/>
    <dgm:cxn modelId="{F57885DA-649C-4197-81A0-1F7A28AA3D2C}" type="presParOf" srcId="{D63E29E9-DDC8-4A19-8165-6FEE7A9AB186}" destId="{098A5670-80A0-46DC-8C8D-FD3006188AF9}" srcOrd="0" destOrd="0" presId="urn:microsoft.com/office/officeart/2005/8/layout/orgChart1"/>
    <dgm:cxn modelId="{CA33B5DB-FC59-49C1-83B2-43331876C510}" type="presParOf" srcId="{098A5670-80A0-46DC-8C8D-FD3006188AF9}" destId="{E5FE4DAB-D49C-480C-B9C8-00502F673DD5}" srcOrd="0" destOrd="0" presId="urn:microsoft.com/office/officeart/2005/8/layout/orgChart1"/>
    <dgm:cxn modelId="{3F3ABF2C-9F76-49AD-B3D8-01E146D537F9}" type="presParOf" srcId="{098A5670-80A0-46DC-8C8D-FD3006188AF9}" destId="{0714A7ED-24CF-453D-888C-C32BEA2A3D9C}" srcOrd="1" destOrd="0" presId="urn:microsoft.com/office/officeart/2005/8/layout/orgChart1"/>
    <dgm:cxn modelId="{E741AF99-7256-478E-87FA-518CD6848603}" type="presParOf" srcId="{D63E29E9-DDC8-4A19-8165-6FEE7A9AB186}" destId="{2A923175-A350-44CD-B89E-9D5956F5BB99}" srcOrd="1" destOrd="0" presId="urn:microsoft.com/office/officeart/2005/8/layout/orgChart1"/>
    <dgm:cxn modelId="{3A86C93E-C6A7-4276-A6D2-07E37E890ADC}" type="presParOf" srcId="{2A923175-A350-44CD-B89E-9D5956F5BB99}" destId="{F18A6250-5EDA-441E-A7B0-1FF3495B3111}" srcOrd="0" destOrd="0" presId="urn:microsoft.com/office/officeart/2005/8/layout/orgChart1"/>
    <dgm:cxn modelId="{CD23BBAA-51E0-45CF-9992-C02F6F71F877}" type="presParOf" srcId="{2A923175-A350-44CD-B89E-9D5956F5BB99}" destId="{9F02B1C6-1F4E-4DC8-8BF6-F6D9451698AA}" srcOrd="1" destOrd="0" presId="urn:microsoft.com/office/officeart/2005/8/layout/orgChart1"/>
    <dgm:cxn modelId="{3E921953-7D53-4D57-B10E-1B650F8CB4F3}" type="presParOf" srcId="{9F02B1C6-1F4E-4DC8-8BF6-F6D9451698AA}" destId="{C0ACCE41-AE78-4F4D-A8B2-DF14196DA5E9}" srcOrd="0" destOrd="0" presId="urn:microsoft.com/office/officeart/2005/8/layout/orgChart1"/>
    <dgm:cxn modelId="{4DAADB1F-3A1A-4943-9069-0E7F499F0B63}" type="presParOf" srcId="{C0ACCE41-AE78-4F4D-A8B2-DF14196DA5E9}" destId="{2F1C3EEE-64BD-4F20-8090-CF0B7F9F1584}" srcOrd="0" destOrd="0" presId="urn:microsoft.com/office/officeart/2005/8/layout/orgChart1"/>
    <dgm:cxn modelId="{E2441600-646F-4DB3-82E0-1137FC17E293}" type="presParOf" srcId="{C0ACCE41-AE78-4F4D-A8B2-DF14196DA5E9}" destId="{C35692DB-5D64-4B93-835C-21EB7D76B7B6}" srcOrd="1" destOrd="0" presId="urn:microsoft.com/office/officeart/2005/8/layout/orgChart1"/>
    <dgm:cxn modelId="{AAD2BE0A-0A39-4826-AB6C-5F464BAC144F}" type="presParOf" srcId="{9F02B1C6-1F4E-4DC8-8BF6-F6D9451698AA}" destId="{A012CB14-A6D9-4BD2-9945-CFC8FB75C243}" srcOrd="1" destOrd="0" presId="urn:microsoft.com/office/officeart/2005/8/layout/orgChart1"/>
    <dgm:cxn modelId="{F2B19652-830B-49AA-B05E-2EC43E0F0FCF}" type="presParOf" srcId="{A012CB14-A6D9-4BD2-9945-CFC8FB75C243}" destId="{527A43E9-FF1D-434D-8C6D-F1B41D12CE0B}" srcOrd="0" destOrd="0" presId="urn:microsoft.com/office/officeart/2005/8/layout/orgChart1"/>
    <dgm:cxn modelId="{09DF054C-35C4-4B1E-980A-A28FE6EEB930}" type="presParOf" srcId="{A012CB14-A6D9-4BD2-9945-CFC8FB75C243}" destId="{C9D147A1-A94E-406E-8197-8A99F92146AE}" srcOrd="1" destOrd="0" presId="urn:microsoft.com/office/officeart/2005/8/layout/orgChart1"/>
    <dgm:cxn modelId="{12ECA7BF-7C94-4ACC-95E5-7F2C6BF9730C}" type="presParOf" srcId="{C9D147A1-A94E-406E-8197-8A99F92146AE}" destId="{D7D4237A-D744-4770-88F8-B534D5CC354A}" srcOrd="0" destOrd="0" presId="urn:microsoft.com/office/officeart/2005/8/layout/orgChart1"/>
    <dgm:cxn modelId="{C1538E13-A4D7-4D6A-9488-D9188FE182BE}" type="presParOf" srcId="{D7D4237A-D744-4770-88F8-B534D5CC354A}" destId="{E8ABB021-BD0D-414F-A238-8AF79542258A}" srcOrd="0" destOrd="0" presId="urn:microsoft.com/office/officeart/2005/8/layout/orgChart1"/>
    <dgm:cxn modelId="{F9DCA952-E567-494A-A50D-FD7751E8EB33}" type="presParOf" srcId="{D7D4237A-D744-4770-88F8-B534D5CC354A}" destId="{E53C0ABD-79FF-48CB-8B14-8857DDA34FFF}" srcOrd="1" destOrd="0" presId="urn:microsoft.com/office/officeart/2005/8/layout/orgChart1"/>
    <dgm:cxn modelId="{59A1EE0F-0F88-46E7-A15C-5A6754915D3F}" type="presParOf" srcId="{C9D147A1-A94E-406E-8197-8A99F92146AE}" destId="{DD56DCE9-0792-4E56-85B2-09A67FE2DD65}" srcOrd="1" destOrd="0" presId="urn:microsoft.com/office/officeart/2005/8/layout/orgChart1"/>
    <dgm:cxn modelId="{4678ECB9-9DB6-4000-932B-095514CF9776}" type="presParOf" srcId="{C9D147A1-A94E-406E-8197-8A99F92146AE}" destId="{03AC10C1-521F-4476-9BDD-C619236255D8}" srcOrd="2" destOrd="0" presId="urn:microsoft.com/office/officeart/2005/8/layout/orgChart1"/>
    <dgm:cxn modelId="{03BFF6C2-02BC-4292-B115-872C1AEA9940}" type="presParOf" srcId="{A012CB14-A6D9-4BD2-9945-CFC8FB75C243}" destId="{86539896-8228-4F4E-9CF0-8B437541B6B3}" srcOrd="2" destOrd="0" presId="urn:microsoft.com/office/officeart/2005/8/layout/orgChart1"/>
    <dgm:cxn modelId="{3B7B5C34-33E6-4A3C-809B-8396B46235E1}" type="presParOf" srcId="{A012CB14-A6D9-4BD2-9945-CFC8FB75C243}" destId="{9072255B-2123-440F-B0C2-7F57FB761C46}" srcOrd="3" destOrd="0" presId="urn:microsoft.com/office/officeart/2005/8/layout/orgChart1"/>
    <dgm:cxn modelId="{882A375B-B91C-4335-8146-68DA48C4EF6F}" type="presParOf" srcId="{9072255B-2123-440F-B0C2-7F57FB761C46}" destId="{2A33C38A-5E07-437B-9D4D-C8C1895EC87B}" srcOrd="0" destOrd="0" presId="urn:microsoft.com/office/officeart/2005/8/layout/orgChart1"/>
    <dgm:cxn modelId="{16798FAB-B802-440F-A0D9-F467E84D280E}" type="presParOf" srcId="{2A33C38A-5E07-437B-9D4D-C8C1895EC87B}" destId="{2D8D8518-690C-4236-B30F-9D4735585CAC}" srcOrd="0" destOrd="0" presId="urn:microsoft.com/office/officeart/2005/8/layout/orgChart1"/>
    <dgm:cxn modelId="{4C707912-41FB-414F-ADBC-5A24990D7393}" type="presParOf" srcId="{2A33C38A-5E07-437B-9D4D-C8C1895EC87B}" destId="{D2C64458-5616-4994-81AF-765295A36A73}" srcOrd="1" destOrd="0" presId="urn:microsoft.com/office/officeart/2005/8/layout/orgChart1"/>
    <dgm:cxn modelId="{3E6E357D-7577-45C3-9958-767DD4F84F61}" type="presParOf" srcId="{9072255B-2123-440F-B0C2-7F57FB761C46}" destId="{9B14D57E-7C36-467C-9CAA-D576AA7120DA}" srcOrd="1" destOrd="0" presId="urn:microsoft.com/office/officeart/2005/8/layout/orgChart1"/>
    <dgm:cxn modelId="{3C17F93D-1B47-4137-AED2-577266CCDC7C}" type="presParOf" srcId="{9072255B-2123-440F-B0C2-7F57FB761C46}" destId="{95D5D220-21CE-42F6-A311-CEAE8DF25E33}" srcOrd="2" destOrd="0" presId="urn:microsoft.com/office/officeart/2005/8/layout/orgChart1"/>
    <dgm:cxn modelId="{262C4AA7-4DE0-44D5-845A-C93F2DDF535B}" type="presParOf" srcId="{A012CB14-A6D9-4BD2-9945-CFC8FB75C243}" destId="{F248159D-044F-4C28-9E06-ABBF2857F3F8}" srcOrd="4" destOrd="0" presId="urn:microsoft.com/office/officeart/2005/8/layout/orgChart1"/>
    <dgm:cxn modelId="{8FBD9A03-B147-461D-A672-F7DA247AB15E}" type="presParOf" srcId="{A012CB14-A6D9-4BD2-9945-CFC8FB75C243}" destId="{4227F961-27C0-4701-9B37-F2452D21B400}" srcOrd="5" destOrd="0" presId="urn:microsoft.com/office/officeart/2005/8/layout/orgChart1"/>
    <dgm:cxn modelId="{69F92E09-F49A-462B-82FD-E7B46AB21E48}" type="presParOf" srcId="{4227F961-27C0-4701-9B37-F2452D21B400}" destId="{7C61472D-9AF1-4F04-88D7-BE33B33CEA37}" srcOrd="0" destOrd="0" presId="urn:microsoft.com/office/officeart/2005/8/layout/orgChart1"/>
    <dgm:cxn modelId="{E31DB092-D30B-4A5F-A4AF-94677712BC26}" type="presParOf" srcId="{7C61472D-9AF1-4F04-88D7-BE33B33CEA37}" destId="{D2EDEA3E-B423-47D6-9AF0-E6E3121B050C}" srcOrd="0" destOrd="0" presId="urn:microsoft.com/office/officeart/2005/8/layout/orgChart1"/>
    <dgm:cxn modelId="{5D5FA21C-F259-43F4-AEDB-825B66D6F00D}" type="presParOf" srcId="{7C61472D-9AF1-4F04-88D7-BE33B33CEA37}" destId="{81BFD527-91E8-46B2-96D8-D1F1B2382DC7}" srcOrd="1" destOrd="0" presId="urn:microsoft.com/office/officeart/2005/8/layout/orgChart1"/>
    <dgm:cxn modelId="{1354DAA7-12CC-4EA4-8AF8-E407A8CFF807}" type="presParOf" srcId="{4227F961-27C0-4701-9B37-F2452D21B400}" destId="{A74E995F-9AE2-4DD2-B2E9-41033774F35D}" srcOrd="1" destOrd="0" presId="urn:microsoft.com/office/officeart/2005/8/layout/orgChart1"/>
    <dgm:cxn modelId="{B83D3724-B002-43F3-96CE-2A1CFB0F954F}" type="presParOf" srcId="{4227F961-27C0-4701-9B37-F2452D21B400}" destId="{8A03194B-7E36-404E-ABD4-480FD3C43F54}" srcOrd="2" destOrd="0" presId="urn:microsoft.com/office/officeart/2005/8/layout/orgChart1"/>
    <dgm:cxn modelId="{0A8C41EF-4211-4705-AA39-4CFB842B03A5}" type="presParOf" srcId="{9F02B1C6-1F4E-4DC8-8BF6-F6D9451698AA}" destId="{EBA82429-4E9E-4DAB-B0D0-567D43E43F96}" srcOrd="2" destOrd="0" presId="urn:microsoft.com/office/officeart/2005/8/layout/orgChart1"/>
    <dgm:cxn modelId="{174CD261-C7F4-4C80-880F-9667A1CB20B6}" type="presParOf" srcId="{2A923175-A350-44CD-B89E-9D5956F5BB99}" destId="{B686A608-9745-42D2-898E-259E0DFAC0D5}" srcOrd="2" destOrd="0" presId="urn:microsoft.com/office/officeart/2005/8/layout/orgChart1"/>
    <dgm:cxn modelId="{6323944D-56D4-44C8-82E1-BC0E8701895D}" type="presParOf" srcId="{2A923175-A350-44CD-B89E-9D5956F5BB99}" destId="{A0447616-8370-49AD-AFB3-3A629093E277}" srcOrd="3" destOrd="0" presId="urn:microsoft.com/office/officeart/2005/8/layout/orgChart1"/>
    <dgm:cxn modelId="{95328545-4046-419F-9C49-C849B0D93DF4}" type="presParOf" srcId="{A0447616-8370-49AD-AFB3-3A629093E277}" destId="{D479F6E2-366C-4B8B-816B-3EFC35A9E8E2}" srcOrd="0" destOrd="0" presId="urn:microsoft.com/office/officeart/2005/8/layout/orgChart1"/>
    <dgm:cxn modelId="{1D47DC0D-65F8-46A1-B5FB-765CCB21F71B}" type="presParOf" srcId="{D479F6E2-366C-4B8B-816B-3EFC35A9E8E2}" destId="{5E1372F7-C7C5-4198-92BC-A38146B6FFA8}" srcOrd="0" destOrd="0" presId="urn:microsoft.com/office/officeart/2005/8/layout/orgChart1"/>
    <dgm:cxn modelId="{F337A064-EA59-4339-9728-4C66485083C4}" type="presParOf" srcId="{D479F6E2-366C-4B8B-816B-3EFC35A9E8E2}" destId="{F1E86C0C-6E18-416B-8E45-C53D3365DC0D}" srcOrd="1" destOrd="0" presId="urn:microsoft.com/office/officeart/2005/8/layout/orgChart1"/>
    <dgm:cxn modelId="{D4C09FBA-B22B-404A-98A7-F4083D27F38E}" type="presParOf" srcId="{A0447616-8370-49AD-AFB3-3A629093E277}" destId="{DB5BC270-F075-4A00-9B5A-566F10AE4E17}" srcOrd="1" destOrd="0" presId="urn:microsoft.com/office/officeart/2005/8/layout/orgChart1"/>
    <dgm:cxn modelId="{CB184B48-47FD-4BCC-BBE2-BC76F875AAAD}" type="presParOf" srcId="{DB5BC270-F075-4A00-9B5A-566F10AE4E17}" destId="{156A3659-6349-46BE-A159-F5F64D2D2420}" srcOrd="0" destOrd="0" presId="urn:microsoft.com/office/officeart/2005/8/layout/orgChart1"/>
    <dgm:cxn modelId="{D943E898-4507-46E5-A80B-70FE942CBEDD}" type="presParOf" srcId="{DB5BC270-F075-4A00-9B5A-566F10AE4E17}" destId="{FF046998-5449-4D04-9292-C526620965D2}" srcOrd="1" destOrd="0" presId="urn:microsoft.com/office/officeart/2005/8/layout/orgChart1"/>
    <dgm:cxn modelId="{C842CE4D-4412-4C61-890D-37DB3240A9A5}" type="presParOf" srcId="{FF046998-5449-4D04-9292-C526620965D2}" destId="{9233FABB-281D-4E0A-982F-661636E31077}" srcOrd="0" destOrd="0" presId="urn:microsoft.com/office/officeart/2005/8/layout/orgChart1"/>
    <dgm:cxn modelId="{A9CE7187-8A36-4A23-836A-FD2FD8271240}" type="presParOf" srcId="{9233FABB-281D-4E0A-982F-661636E31077}" destId="{0D8A520F-8316-41FB-9BB0-D2C9D5680835}" srcOrd="0" destOrd="0" presId="urn:microsoft.com/office/officeart/2005/8/layout/orgChart1"/>
    <dgm:cxn modelId="{591D0DD4-A369-40EE-98AD-EA87909E34E5}" type="presParOf" srcId="{9233FABB-281D-4E0A-982F-661636E31077}" destId="{9AB265E0-4613-4821-805F-A7A5B81C6D83}" srcOrd="1" destOrd="0" presId="urn:microsoft.com/office/officeart/2005/8/layout/orgChart1"/>
    <dgm:cxn modelId="{C618C964-9666-43D6-8048-EE59D2A1F4ED}" type="presParOf" srcId="{FF046998-5449-4D04-9292-C526620965D2}" destId="{094F5B4D-4F08-417D-BC50-78E3BA2749F4}" srcOrd="1" destOrd="0" presId="urn:microsoft.com/office/officeart/2005/8/layout/orgChart1"/>
    <dgm:cxn modelId="{6B72407B-A525-408F-A792-1771F25267E8}" type="presParOf" srcId="{FF046998-5449-4D04-9292-C526620965D2}" destId="{C624717D-AC89-457D-8D81-97AB7A4D5E07}" srcOrd="2" destOrd="0" presId="urn:microsoft.com/office/officeart/2005/8/layout/orgChart1"/>
    <dgm:cxn modelId="{47E8902C-08E0-4F20-90E4-E50D323B4FD5}" type="presParOf" srcId="{DB5BC270-F075-4A00-9B5A-566F10AE4E17}" destId="{1001E840-51E3-4BEA-A899-48969FD57EAD}" srcOrd="2" destOrd="0" presId="urn:microsoft.com/office/officeart/2005/8/layout/orgChart1"/>
    <dgm:cxn modelId="{FB59FFF7-AF65-400C-A90B-000E4B7406FA}" type="presParOf" srcId="{DB5BC270-F075-4A00-9B5A-566F10AE4E17}" destId="{D5D1DCDD-32BD-46F2-9C96-40DAE193F5B2}" srcOrd="3" destOrd="0" presId="urn:microsoft.com/office/officeart/2005/8/layout/orgChart1"/>
    <dgm:cxn modelId="{C55A09CF-0771-4205-875F-5AE8F38409DF}" type="presParOf" srcId="{D5D1DCDD-32BD-46F2-9C96-40DAE193F5B2}" destId="{B7AB9E6C-1AC8-4FF1-8A98-3674A06268C6}" srcOrd="0" destOrd="0" presId="urn:microsoft.com/office/officeart/2005/8/layout/orgChart1"/>
    <dgm:cxn modelId="{464BC5F2-656A-4FFA-AC71-CCBAF4078F11}" type="presParOf" srcId="{B7AB9E6C-1AC8-4FF1-8A98-3674A06268C6}" destId="{549FE26F-9029-4E49-8697-126C6DBE966C}" srcOrd="0" destOrd="0" presId="urn:microsoft.com/office/officeart/2005/8/layout/orgChart1"/>
    <dgm:cxn modelId="{28538D4F-A869-4F55-B6E4-0E420328C4AE}" type="presParOf" srcId="{B7AB9E6C-1AC8-4FF1-8A98-3674A06268C6}" destId="{3ED5DB83-77DB-45A8-B9D5-EF5F7E4F475E}" srcOrd="1" destOrd="0" presId="urn:microsoft.com/office/officeart/2005/8/layout/orgChart1"/>
    <dgm:cxn modelId="{0E381D7F-BDB3-4881-A6D8-E5C66EC96542}" type="presParOf" srcId="{D5D1DCDD-32BD-46F2-9C96-40DAE193F5B2}" destId="{41DD11EE-5E69-4FDD-852E-47A8411B21DC}" srcOrd="1" destOrd="0" presId="urn:microsoft.com/office/officeart/2005/8/layout/orgChart1"/>
    <dgm:cxn modelId="{542D95A4-CE6A-4810-85C4-EEB366AC011B}" type="presParOf" srcId="{D5D1DCDD-32BD-46F2-9C96-40DAE193F5B2}" destId="{4CA83F04-9968-4D48-A85E-B7DFB5CCAECD}" srcOrd="2" destOrd="0" presId="urn:microsoft.com/office/officeart/2005/8/layout/orgChart1"/>
    <dgm:cxn modelId="{B05E166B-1C57-40A6-BBD3-512E785E4D42}" type="presParOf" srcId="{DB5BC270-F075-4A00-9B5A-566F10AE4E17}" destId="{916A8988-42C1-4D53-BC02-FA78EC748B32}" srcOrd="4" destOrd="0" presId="urn:microsoft.com/office/officeart/2005/8/layout/orgChart1"/>
    <dgm:cxn modelId="{7271A3CF-B708-4372-8650-DA624555523E}" type="presParOf" srcId="{DB5BC270-F075-4A00-9B5A-566F10AE4E17}" destId="{C9D81851-468D-43F4-AF6A-5C8912AFAD15}" srcOrd="5" destOrd="0" presId="urn:microsoft.com/office/officeart/2005/8/layout/orgChart1"/>
    <dgm:cxn modelId="{CC3FDE12-6E65-4DB1-8E94-4983BC259B33}" type="presParOf" srcId="{C9D81851-468D-43F4-AF6A-5C8912AFAD15}" destId="{A82FCD98-7A86-4416-AC9A-9205E01D824A}" srcOrd="0" destOrd="0" presId="urn:microsoft.com/office/officeart/2005/8/layout/orgChart1"/>
    <dgm:cxn modelId="{189DBACB-A4A4-47EE-9D74-E12734989E9F}" type="presParOf" srcId="{A82FCD98-7A86-4416-AC9A-9205E01D824A}" destId="{8A5CA4D5-6A07-4F36-8749-3BACCDDD1083}" srcOrd="0" destOrd="0" presId="urn:microsoft.com/office/officeart/2005/8/layout/orgChart1"/>
    <dgm:cxn modelId="{1D19F3C7-2BC1-4AF7-9C74-C0052D5B2417}" type="presParOf" srcId="{A82FCD98-7A86-4416-AC9A-9205E01D824A}" destId="{27233FBF-ADE0-4428-A227-3522143D3C71}" srcOrd="1" destOrd="0" presId="urn:microsoft.com/office/officeart/2005/8/layout/orgChart1"/>
    <dgm:cxn modelId="{DB9CEF7E-A902-4489-AE5D-FB96016D2F42}" type="presParOf" srcId="{C9D81851-468D-43F4-AF6A-5C8912AFAD15}" destId="{1B713C34-A6AC-465F-927C-A9B144695EC5}" srcOrd="1" destOrd="0" presId="urn:microsoft.com/office/officeart/2005/8/layout/orgChart1"/>
    <dgm:cxn modelId="{33EB6464-9E7A-4448-BB59-97F7F67CC133}" type="presParOf" srcId="{C9D81851-468D-43F4-AF6A-5C8912AFAD15}" destId="{3F941F21-E3C8-4198-8506-9D41349F4A8D}" srcOrd="2" destOrd="0" presId="urn:microsoft.com/office/officeart/2005/8/layout/orgChart1"/>
    <dgm:cxn modelId="{39027B92-55A1-4A9A-9BC1-47AEFE81560F}" type="presParOf" srcId="{A0447616-8370-49AD-AFB3-3A629093E277}" destId="{55092050-149F-4730-8093-27CFC6A42107}" srcOrd="2" destOrd="0" presId="urn:microsoft.com/office/officeart/2005/8/layout/orgChart1"/>
    <dgm:cxn modelId="{2436C0BF-D7D2-4477-AD1C-F5E0D078DC8B}" type="presParOf" srcId="{2A923175-A350-44CD-B89E-9D5956F5BB99}" destId="{F14F6360-725A-4108-BCA2-6F2B76AA0476}" srcOrd="4" destOrd="0" presId="urn:microsoft.com/office/officeart/2005/8/layout/orgChart1"/>
    <dgm:cxn modelId="{665A4E94-96FB-40E5-ACEF-DC2F21136C13}" type="presParOf" srcId="{2A923175-A350-44CD-B89E-9D5956F5BB99}" destId="{20A028CE-5FD7-4EAA-85A9-37F09E661775}" srcOrd="5" destOrd="0" presId="urn:microsoft.com/office/officeart/2005/8/layout/orgChart1"/>
    <dgm:cxn modelId="{5CEB96D7-CA6F-44E1-86E2-3D88C5A5AE26}" type="presParOf" srcId="{20A028CE-5FD7-4EAA-85A9-37F09E661775}" destId="{F99BA171-E652-4576-B193-4F965B8A3895}" srcOrd="0" destOrd="0" presId="urn:microsoft.com/office/officeart/2005/8/layout/orgChart1"/>
    <dgm:cxn modelId="{A6722C45-7EED-4C5F-94B3-7E61CB7651BF}" type="presParOf" srcId="{F99BA171-E652-4576-B193-4F965B8A3895}" destId="{00547B80-4614-49BA-9F24-F47E4B8211F4}" srcOrd="0" destOrd="0" presId="urn:microsoft.com/office/officeart/2005/8/layout/orgChart1"/>
    <dgm:cxn modelId="{1B47C4B2-4CAC-4FDF-97E2-EAF4E47D0A89}" type="presParOf" srcId="{F99BA171-E652-4576-B193-4F965B8A3895}" destId="{909E0E0E-33C2-4A69-93A6-2558A3ED5C3A}" srcOrd="1" destOrd="0" presId="urn:microsoft.com/office/officeart/2005/8/layout/orgChart1"/>
    <dgm:cxn modelId="{CA3C748E-C048-4879-88D8-24874B0AD52F}" type="presParOf" srcId="{20A028CE-5FD7-4EAA-85A9-37F09E661775}" destId="{A65DA27D-5886-4337-9614-9996EA62309A}" srcOrd="1" destOrd="0" presId="urn:microsoft.com/office/officeart/2005/8/layout/orgChart1"/>
    <dgm:cxn modelId="{54FD8457-EC6F-4B8B-A6FF-19B70545F7A9}" type="presParOf" srcId="{A65DA27D-5886-4337-9614-9996EA62309A}" destId="{3A6FBCF7-6FF6-4B5A-9FF9-EB528D37F0EA}" srcOrd="0" destOrd="0" presId="urn:microsoft.com/office/officeart/2005/8/layout/orgChart1"/>
    <dgm:cxn modelId="{97DF37E6-ED24-4BA6-901C-8A456D45173B}" type="presParOf" srcId="{A65DA27D-5886-4337-9614-9996EA62309A}" destId="{79F3319B-BF5B-4B13-94CF-3B02D4188E85}" srcOrd="1" destOrd="0" presId="urn:microsoft.com/office/officeart/2005/8/layout/orgChart1"/>
    <dgm:cxn modelId="{E62D29DC-4D5C-4332-8E57-65042435E74F}" type="presParOf" srcId="{79F3319B-BF5B-4B13-94CF-3B02D4188E85}" destId="{6DC389AA-81C2-4CC1-A1A1-665A549A3200}" srcOrd="0" destOrd="0" presId="urn:microsoft.com/office/officeart/2005/8/layout/orgChart1"/>
    <dgm:cxn modelId="{AE0AE4FE-1D8C-4174-AF68-57A24A18A717}" type="presParOf" srcId="{6DC389AA-81C2-4CC1-A1A1-665A549A3200}" destId="{45B7A7F9-BD93-4183-9242-9B9FBA912E79}" srcOrd="0" destOrd="0" presId="urn:microsoft.com/office/officeart/2005/8/layout/orgChart1"/>
    <dgm:cxn modelId="{4F40C98F-6932-4C8B-9715-27A534D6CDDB}" type="presParOf" srcId="{6DC389AA-81C2-4CC1-A1A1-665A549A3200}" destId="{91B00169-53E3-43F3-96BB-7462DB7EA44C}" srcOrd="1" destOrd="0" presId="urn:microsoft.com/office/officeart/2005/8/layout/orgChart1"/>
    <dgm:cxn modelId="{BBBC8FAD-02F5-4478-B3CB-A9FF52696149}" type="presParOf" srcId="{79F3319B-BF5B-4B13-94CF-3B02D4188E85}" destId="{D284136B-5800-4740-89D5-92CEA5E64234}" srcOrd="1" destOrd="0" presId="urn:microsoft.com/office/officeart/2005/8/layout/orgChart1"/>
    <dgm:cxn modelId="{A6892C3E-37C9-4599-8B7A-C5A300517B91}" type="presParOf" srcId="{79F3319B-BF5B-4B13-94CF-3B02D4188E85}" destId="{9EDCA7ED-3D43-4934-856B-8B9E8C4F3231}" srcOrd="2" destOrd="0" presId="urn:microsoft.com/office/officeart/2005/8/layout/orgChart1"/>
    <dgm:cxn modelId="{72FD94E1-0578-4695-BC95-FADD750544E2}" type="presParOf" srcId="{A65DA27D-5886-4337-9614-9996EA62309A}" destId="{EFFAA906-0242-4A17-AE68-52E536A39622}" srcOrd="2" destOrd="0" presId="urn:microsoft.com/office/officeart/2005/8/layout/orgChart1"/>
    <dgm:cxn modelId="{B6C071BD-F3FC-4BC7-89AA-8E4766A39A3F}" type="presParOf" srcId="{A65DA27D-5886-4337-9614-9996EA62309A}" destId="{244523B7-702B-4645-B5FB-046A01FB2F2A}" srcOrd="3" destOrd="0" presId="urn:microsoft.com/office/officeart/2005/8/layout/orgChart1"/>
    <dgm:cxn modelId="{15105F59-B9B8-404A-9583-2027A4E3FF5D}" type="presParOf" srcId="{244523B7-702B-4645-B5FB-046A01FB2F2A}" destId="{BDB178CF-CB10-4D34-9C0E-4AEC26F004BC}" srcOrd="0" destOrd="0" presId="urn:microsoft.com/office/officeart/2005/8/layout/orgChart1"/>
    <dgm:cxn modelId="{DC92ACEE-2027-4BAA-B83F-1E6543B5E352}" type="presParOf" srcId="{BDB178CF-CB10-4D34-9C0E-4AEC26F004BC}" destId="{244099F4-5033-4058-ADA4-9F7AE4E34606}" srcOrd="0" destOrd="0" presId="urn:microsoft.com/office/officeart/2005/8/layout/orgChart1"/>
    <dgm:cxn modelId="{5A0212D2-64AC-4E32-A462-EE9A4F0B5FFB}" type="presParOf" srcId="{BDB178CF-CB10-4D34-9C0E-4AEC26F004BC}" destId="{3962EB4E-AB89-4DAB-A9BA-DDE4B9A2430E}" srcOrd="1" destOrd="0" presId="urn:microsoft.com/office/officeart/2005/8/layout/orgChart1"/>
    <dgm:cxn modelId="{AA2619D7-E631-4CEA-A4A2-8F024345B47D}" type="presParOf" srcId="{244523B7-702B-4645-B5FB-046A01FB2F2A}" destId="{A7353AE1-A1F2-4C7B-BBAC-1478A739114F}" srcOrd="1" destOrd="0" presId="urn:microsoft.com/office/officeart/2005/8/layout/orgChart1"/>
    <dgm:cxn modelId="{80065142-6D95-48FB-8D47-AE7018E4BE3B}" type="presParOf" srcId="{244523B7-702B-4645-B5FB-046A01FB2F2A}" destId="{5C1F210C-C708-4F60-9BCB-40BD89FDCE2F}" srcOrd="2" destOrd="0" presId="urn:microsoft.com/office/officeart/2005/8/layout/orgChart1"/>
    <dgm:cxn modelId="{34EABB53-F361-4955-AFF9-F9521BE2E0C3}" type="presParOf" srcId="{A65DA27D-5886-4337-9614-9996EA62309A}" destId="{E664F401-AE0E-4A95-9E53-08905372649D}" srcOrd="4" destOrd="0" presId="urn:microsoft.com/office/officeart/2005/8/layout/orgChart1"/>
    <dgm:cxn modelId="{95C0C79B-B955-43B2-95C4-22F9BD61089B}" type="presParOf" srcId="{A65DA27D-5886-4337-9614-9996EA62309A}" destId="{9B0BD848-E8FF-42AB-88DD-08A2EE5AE49B}" srcOrd="5" destOrd="0" presId="urn:microsoft.com/office/officeart/2005/8/layout/orgChart1"/>
    <dgm:cxn modelId="{7194CB37-6947-449D-A6FC-F631AA4BE2FE}" type="presParOf" srcId="{9B0BD848-E8FF-42AB-88DD-08A2EE5AE49B}" destId="{612FFFAA-02E7-4EFA-8438-B481B6073FF3}" srcOrd="0" destOrd="0" presId="urn:microsoft.com/office/officeart/2005/8/layout/orgChart1"/>
    <dgm:cxn modelId="{5C19B7CB-D8D9-431A-A584-ACEE98991FB1}" type="presParOf" srcId="{612FFFAA-02E7-4EFA-8438-B481B6073FF3}" destId="{3E508417-F326-4A05-B852-6D289E83A75B}" srcOrd="0" destOrd="0" presId="urn:microsoft.com/office/officeart/2005/8/layout/orgChart1"/>
    <dgm:cxn modelId="{2530F661-E9A8-4D9F-BB12-C9EB86C74087}" type="presParOf" srcId="{612FFFAA-02E7-4EFA-8438-B481B6073FF3}" destId="{248D0B34-907A-4409-8C3E-3838EB0E9943}" srcOrd="1" destOrd="0" presId="urn:microsoft.com/office/officeart/2005/8/layout/orgChart1"/>
    <dgm:cxn modelId="{E3716D1E-798C-47E6-8E1D-B803162D5BF8}" type="presParOf" srcId="{9B0BD848-E8FF-42AB-88DD-08A2EE5AE49B}" destId="{05087E92-C007-4914-B517-0B79D93E058C}" srcOrd="1" destOrd="0" presId="urn:microsoft.com/office/officeart/2005/8/layout/orgChart1"/>
    <dgm:cxn modelId="{F6B37F53-F74D-402F-8CC6-9402A4F5374F}" type="presParOf" srcId="{9B0BD848-E8FF-42AB-88DD-08A2EE5AE49B}" destId="{5701A603-D5C6-40AA-8BA0-D42B5BDB9647}" srcOrd="2" destOrd="0" presId="urn:microsoft.com/office/officeart/2005/8/layout/orgChart1"/>
    <dgm:cxn modelId="{66A8B43F-D4EA-4A7E-ADBB-D47FBF47345B}" type="presParOf" srcId="{20A028CE-5FD7-4EAA-85A9-37F09E661775}" destId="{E35A6926-65AD-45A8-9FE3-1670042F1281}" srcOrd="2" destOrd="0" presId="urn:microsoft.com/office/officeart/2005/8/layout/orgChart1"/>
    <dgm:cxn modelId="{2C007F00-A5F6-4977-8FB6-C1031C61884E}" type="presParOf" srcId="{D63E29E9-DDC8-4A19-8165-6FEE7A9AB186}" destId="{1CD88407-395D-4410-8771-48DD0764958F}" srcOrd="2" destOrd="0" presId="urn:microsoft.com/office/officeart/2005/8/layout/orgChart1"/>
    <dgm:cxn modelId="{F22C856F-3D96-422B-AE5B-849290581764}" type="presParOf" srcId="{C0E92AD8-427B-40FB-97FF-4A5A94ECE396}" destId="{4FDCBC58-8633-40D5-8905-01BF6975E73D}" srcOrd="2" destOrd="0" presId="urn:microsoft.com/office/officeart/2005/8/layout/orgChart1"/>
    <dgm:cxn modelId="{CD0A938E-BA6F-43CB-A158-77D1599CFDCE}" type="presParOf" srcId="{C0E92AD8-427B-40FB-97FF-4A5A94ECE396}" destId="{CE8B9D62-74FF-4964-8038-780A93B3CAEE}" srcOrd="3" destOrd="0" presId="urn:microsoft.com/office/officeart/2005/8/layout/orgChart1"/>
    <dgm:cxn modelId="{692C9953-E930-4654-B987-E20E38075F43}" type="presParOf" srcId="{CE8B9D62-74FF-4964-8038-780A93B3CAEE}" destId="{0855385C-2029-4319-BD3A-9FD8FBAD3800}" srcOrd="0" destOrd="0" presId="urn:microsoft.com/office/officeart/2005/8/layout/orgChart1"/>
    <dgm:cxn modelId="{6C5F25EB-E046-4D25-AD9B-B839DCDDFD0C}" type="presParOf" srcId="{0855385C-2029-4319-BD3A-9FD8FBAD3800}" destId="{6F253A1F-C953-4291-A8BD-DA1B065EC8C7}" srcOrd="0" destOrd="0" presId="urn:microsoft.com/office/officeart/2005/8/layout/orgChart1"/>
    <dgm:cxn modelId="{FD2CC2F8-4429-4477-8B14-70CC39F9D6DD}" type="presParOf" srcId="{0855385C-2029-4319-BD3A-9FD8FBAD3800}" destId="{E5488C2B-B8A8-4B73-9DDA-0074DAAB2F47}" srcOrd="1" destOrd="0" presId="urn:microsoft.com/office/officeart/2005/8/layout/orgChart1"/>
    <dgm:cxn modelId="{41CB4BD7-33DD-4DC0-88BC-74C8B422956E}" type="presParOf" srcId="{CE8B9D62-74FF-4964-8038-780A93B3CAEE}" destId="{D577C7D5-A2AF-4DF7-95EC-F2A3FC511BC7}" srcOrd="1" destOrd="0" presId="urn:microsoft.com/office/officeart/2005/8/layout/orgChart1"/>
    <dgm:cxn modelId="{89FAD6D1-4FD8-43D8-84E2-2782BCF34AFE}" type="presParOf" srcId="{D577C7D5-A2AF-4DF7-95EC-F2A3FC511BC7}" destId="{BD5D5D47-BED1-49AD-AF8D-3F8859BB74F2}" srcOrd="0" destOrd="0" presId="urn:microsoft.com/office/officeart/2005/8/layout/orgChart1"/>
    <dgm:cxn modelId="{D5014ABB-6D64-4171-B62D-D89C5D3CA06E}" type="presParOf" srcId="{D577C7D5-A2AF-4DF7-95EC-F2A3FC511BC7}" destId="{EA77E792-B56E-4B4D-B756-28265A6A4974}" srcOrd="1" destOrd="0" presId="urn:microsoft.com/office/officeart/2005/8/layout/orgChart1"/>
    <dgm:cxn modelId="{CA9EB0DA-F7E9-47C3-B65B-5D462BFFC296}" type="presParOf" srcId="{EA77E792-B56E-4B4D-B756-28265A6A4974}" destId="{420DBF17-642F-422A-A25A-BD144ED51EC4}" srcOrd="0" destOrd="0" presId="urn:microsoft.com/office/officeart/2005/8/layout/orgChart1"/>
    <dgm:cxn modelId="{FA6115A0-3BFA-4C30-A23D-3CAFE12D10BC}" type="presParOf" srcId="{420DBF17-642F-422A-A25A-BD144ED51EC4}" destId="{1DFB977B-B027-4FF4-8EA2-BC3BB8DEE84F}" srcOrd="0" destOrd="0" presId="urn:microsoft.com/office/officeart/2005/8/layout/orgChart1"/>
    <dgm:cxn modelId="{2DD7B365-0277-403D-835E-78163195800B}" type="presParOf" srcId="{420DBF17-642F-422A-A25A-BD144ED51EC4}" destId="{E7D6BE79-3C3A-4462-9DE7-C6FE57F0B684}" srcOrd="1" destOrd="0" presId="urn:microsoft.com/office/officeart/2005/8/layout/orgChart1"/>
    <dgm:cxn modelId="{D31C945E-05B1-4190-B13F-35474F10C191}" type="presParOf" srcId="{EA77E792-B56E-4B4D-B756-28265A6A4974}" destId="{569DE9F1-EBDC-4C81-88CC-FED04F3FBAC7}" srcOrd="1" destOrd="0" presId="urn:microsoft.com/office/officeart/2005/8/layout/orgChart1"/>
    <dgm:cxn modelId="{ED0E7524-3613-4E8D-AB46-92A02F6EBFAB}" type="presParOf" srcId="{569DE9F1-EBDC-4C81-88CC-FED04F3FBAC7}" destId="{45B60002-5649-4FF4-A3A2-5ECA1A7FFDEF}" srcOrd="0" destOrd="0" presId="urn:microsoft.com/office/officeart/2005/8/layout/orgChart1"/>
    <dgm:cxn modelId="{8763B165-3B9D-4BD1-B143-BB2EFE3BC300}" type="presParOf" srcId="{569DE9F1-EBDC-4C81-88CC-FED04F3FBAC7}" destId="{36827189-8AF5-4407-AB49-CDDD9BDECE62}" srcOrd="1" destOrd="0" presId="urn:microsoft.com/office/officeart/2005/8/layout/orgChart1"/>
    <dgm:cxn modelId="{F6AC2375-3643-40A3-A116-A02326B1DC3F}" type="presParOf" srcId="{36827189-8AF5-4407-AB49-CDDD9BDECE62}" destId="{657C90D0-4E40-4A73-9932-B28F990B219B}" srcOrd="0" destOrd="0" presId="urn:microsoft.com/office/officeart/2005/8/layout/orgChart1"/>
    <dgm:cxn modelId="{83F20EDE-9364-44A4-B2AC-167E12A729AF}" type="presParOf" srcId="{657C90D0-4E40-4A73-9932-B28F990B219B}" destId="{59ED04D6-0A76-4AB5-8D90-AE44EF8BAAF5}" srcOrd="0" destOrd="0" presId="urn:microsoft.com/office/officeart/2005/8/layout/orgChart1"/>
    <dgm:cxn modelId="{BA58FB90-1CEA-4423-9E0D-19761ABD1E15}" type="presParOf" srcId="{657C90D0-4E40-4A73-9932-B28F990B219B}" destId="{E99B965C-5BAA-414E-B71E-047A3A122894}" srcOrd="1" destOrd="0" presId="urn:microsoft.com/office/officeart/2005/8/layout/orgChart1"/>
    <dgm:cxn modelId="{871966EE-4505-420C-9A52-FAC29B332E9C}" type="presParOf" srcId="{36827189-8AF5-4407-AB49-CDDD9BDECE62}" destId="{A172B1F9-EB51-4BE8-8D36-ED2D5B1B882A}" srcOrd="1" destOrd="0" presId="urn:microsoft.com/office/officeart/2005/8/layout/orgChart1"/>
    <dgm:cxn modelId="{D5CDC96C-40DB-44A7-BD5B-22FC3F84CB45}" type="presParOf" srcId="{36827189-8AF5-4407-AB49-CDDD9BDECE62}" destId="{5938DD68-7722-4B4E-9B04-9FA623165016}" srcOrd="2" destOrd="0" presId="urn:microsoft.com/office/officeart/2005/8/layout/orgChart1"/>
    <dgm:cxn modelId="{6C0788E8-FEFC-462F-9D98-07AE5AF38339}" type="presParOf" srcId="{569DE9F1-EBDC-4C81-88CC-FED04F3FBAC7}" destId="{768A4619-B71F-48C2-AF48-79EB3785BF8A}" srcOrd="2" destOrd="0" presId="urn:microsoft.com/office/officeart/2005/8/layout/orgChart1"/>
    <dgm:cxn modelId="{2B197715-5B56-4BFD-B845-624B8F7B9F9F}" type="presParOf" srcId="{569DE9F1-EBDC-4C81-88CC-FED04F3FBAC7}" destId="{5468C0E9-2872-42C0-B935-EA818B77E2A2}" srcOrd="3" destOrd="0" presId="urn:microsoft.com/office/officeart/2005/8/layout/orgChart1"/>
    <dgm:cxn modelId="{6AFE01CE-A988-4D53-AF12-B7D4B1AED9E2}" type="presParOf" srcId="{5468C0E9-2872-42C0-B935-EA818B77E2A2}" destId="{17A2EA99-A051-49A6-BD51-5C102B3FEFCC}" srcOrd="0" destOrd="0" presId="urn:microsoft.com/office/officeart/2005/8/layout/orgChart1"/>
    <dgm:cxn modelId="{2AACF623-2D61-4417-9FD8-73135E01397E}" type="presParOf" srcId="{17A2EA99-A051-49A6-BD51-5C102B3FEFCC}" destId="{85753983-A7D2-4D7D-A6A0-8E01AD4D7873}" srcOrd="0" destOrd="0" presId="urn:microsoft.com/office/officeart/2005/8/layout/orgChart1"/>
    <dgm:cxn modelId="{3E70BCAB-F260-419F-BD35-9EA865050A62}" type="presParOf" srcId="{17A2EA99-A051-49A6-BD51-5C102B3FEFCC}" destId="{85FC8AA9-3A38-452B-9FD5-8516761D6457}" srcOrd="1" destOrd="0" presId="urn:microsoft.com/office/officeart/2005/8/layout/orgChart1"/>
    <dgm:cxn modelId="{5A646E4A-E40E-4B74-BB3C-58FFDD1A2111}" type="presParOf" srcId="{5468C0E9-2872-42C0-B935-EA818B77E2A2}" destId="{7DAEC178-59CC-4DB4-9A30-0D3304DF7267}" srcOrd="1" destOrd="0" presId="urn:microsoft.com/office/officeart/2005/8/layout/orgChart1"/>
    <dgm:cxn modelId="{38464FB4-7CA2-4DF9-B2FD-B544F468344C}" type="presParOf" srcId="{5468C0E9-2872-42C0-B935-EA818B77E2A2}" destId="{397587B0-BB79-450A-A55B-CC4575B00F59}" srcOrd="2" destOrd="0" presId="urn:microsoft.com/office/officeart/2005/8/layout/orgChart1"/>
    <dgm:cxn modelId="{132431DA-1BC5-4455-8E2E-FEDF26831334}" type="presParOf" srcId="{569DE9F1-EBDC-4C81-88CC-FED04F3FBAC7}" destId="{6FE54BBC-A604-4FA4-8FAC-D61EAE5545A7}" srcOrd="4" destOrd="0" presId="urn:microsoft.com/office/officeart/2005/8/layout/orgChart1"/>
    <dgm:cxn modelId="{04D85A73-FA48-413A-A3B9-9C41BF1B38D1}" type="presParOf" srcId="{569DE9F1-EBDC-4C81-88CC-FED04F3FBAC7}" destId="{A20F7073-FADD-4C64-98AC-E0A80730DE8E}" srcOrd="5" destOrd="0" presId="urn:microsoft.com/office/officeart/2005/8/layout/orgChart1"/>
    <dgm:cxn modelId="{3FD4FA05-103E-40B7-AF7B-850F66B10600}" type="presParOf" srcId="{A20F7073-FADD-4C64-98AC-E0A80730DE8E}" destId="{C604F462-84CB-460C-A6D1-A02FEFFFC3BA}" srcOrd="0" destOrd="0" presId="urn:microsoft.com/office/officeart/2005/8/layout/orgChart1"/>
    <dgm:cxn modelId="{72969199-E22E-464A-8031-F752D8833F15}" type="presParOf" srcId="{C604F462-84CB-460C-A6D1-A02FEFFFC3BA}" destId="{08972A0C-B4EA-44DE-813A-A6AB09ADE547}" srcOrd="0" destOrd="0" presId="urn:microsoft.com/office/officeart/2005/8/layout/orgChart1"/>
    <dgm:cxn modelId="{B884989B-73D7-46E0-8AAE-064CE45FA9CC}" type="presParOf" srcId="{C604F462-84CB-460C-A6D1-A02FEFFFC3BA}" destId="{94D1B0F1-DDA3-4842-8816-75D2ECB52103}" srcOrd="1" destOrd="0" presId="urn:microsoft.com/office/officeart/2005/8/layout/orgChart1"/>
    <dgm:cxn modelId="{F29C1CE2-EFE4-4465-9185-E01F30066AC9}" type="presParOf" srcId="{A20F7073-FADD-4C64-98AC-E0A80730DE8E}" destId="{441167C9-4BCA-41B7-BEBB-4D739A2BD6A0}" srcOrd="1" destOrd="0" presId="urn:microsoft.com/office/officeart/2005/8/layout/orgChart1"/>
    <dgm:cxn modelId="{73AD205D-54E9-46B8-A585-78B80BF2D23B}" type="presParOf" srcId="{A20F7073-FADD-4C64-98AC-E0A80730DE8E}" destId="{3AE01D19-1FC7-4487-A50D-6D016D3BA63E}" srcOrd="2" destOrd="0" presId="urn:microsoft.com/office/officeart/2005/8/layout/orgChart1"/>
    <dgm:cxn modelId="{B90BD2E2-724E-45FE-8D49-561946B0701C}" type="presParOf" srcId="{EA77E792-B56E-4B4D-B756-28265A6A4974}" destId="{E7CBA1EC-A24F-46AA-9689-156036A1E35E}" srcOrd="2" destOrd="0" presId="urn:microsoft.com/office/officeart/2005/8/layout/orgChart1"/>
    <dgm:cxn modelId="{074DC3FA-59E8-4031-B444-463978D12E80}" type="presParOf" srcId="{D577C7D5-A2AF-4DF7-95EC-F2A3FC511BC7}" destId="{19378EDB-19B8-4D4A-9935-3D519D11B454}" srcOrd="2" destOrd="0" presId="urn:microsoft.com/office/officeart/2005/8/layout/orgChart1"/>
    <dgm:cxn modelId="{C89B2FC0-94B3-42D3-B275-5E93043F8694}" type="presParOf" srcId="{D577C7D5-A2AF-4DF7-95EC-F2A3FC511BC7}" destId="{EAC0950C-705D-42A4-8F96-C175721A01E1}" srcOrd="3" destOrd="0" presId="urn:microsoft.com/office/officeart/2005/8/layout/orgChart1"/>
    <dgm:cxn modelId="{CA64D47C-CF2B-4FBB-9619-112E517A1710}" type="presParOf" srcId="{EAC0950C-705D-42A4-8F96-C175721A01E1}" destId="{F7252CFA-8F86-4B35-9DC4-F04A46EC56AA}" srcOrd="0" destOrd="0" presId="urn:microsoft.com/office/officeart/2005/8/layout/orgChart1"/>
    <dgm:cxn modelId="{7999D0F2-6538-492D-B37E-724B14DC56C6}" type="presParOf" srcId="{F7252CFA-8F86-4B35-9DC4-F04A46EC56AA}" destId="{750D8EB6-DEB5-4198-A942-084335EA8F5A}" srcOrd="0" destOrd="0" presId="urn:microsoft.com/office/officeart/2005/8/layout/orgChart1"/>
    <dgm:cxn modelId="{B0E48D18-F7A0-4CF0-B53A-6633D42E25BC}" type="presParOf" srcId="{F7252CFA-8F86-4B35-9DC4-F04A46EC56AA}" destId="{32373F05-8672-46F3-AABF-7CAFC0D70D1C}" srcOrd="1" destOrd="0" presId="urn:microsoft.com/office/officeart/2005/8/layout/orgChart1"/>
    <dgm:cxn modelId="{26BD907B-B8E3-4036-9937-4B0E5EB5BBD8}" type="presParOf" srcId="{EAC0950C-705D-42A4-8F96-C175721A01E1}" destId="{FFE3A132-2A1E-4514-A1FA-6F4CAE2F79DF}" srcOrd="1" destOrd="0" presId="urn:microsoft.com/office/officeart/2005/8/layout/orgChart1"/>
    <dgm:cxn modelId="{08C0B0B6-ACAF-4866-9AF5-F57FFA5D4191}" type="presParOf" srcId="{FFE3A132-2A1E-4514-A1FA-6F4CAE2F79DF}" destId="{CDF35163-B242-416A-9A79-79E0662B6D89}" srcOrd="0" destOrd="0" presId="urn:microsoft.com/office/officeart/2005/8/layout/orgChart1"/>
    <dgm:cxn modelId="{5A01C2EA-CE56-48C5-8CF5-583C04BAE40D}" type="presParOf" srcId="{FFE3A132-2A1E-4514-A1FA-6F4CAE2F79DF}" destId="{F962484E-0A9B-41FC-864C-32E864A9C89A}" srcOrd="1" destOrd="0" presId="urn:microsoft.com/office/officeart/2005/8/layout/orgChart1"/>
    <dgm:cxn modelId="{7E2336F3-C983-4725-AD7F-44702B61ADDF}" type="presParOf" srcId="{F962484E-0A9B-41FC-864C-32E864A9C89A}" destId="{01AC9F00-E2A7-41F8-B578-D8B42E808785}" srcOrd="0" destOrd="0" presId="urn:microsoft.com/office/officeart/2005/8/layout/orgChart1"/>
    <dgm:cxn modelId="{2A6B3987-74AC-41F0-A5B9-66D5517DCDB3}" type="presParOf" srcId="{01AC9F00-E2A7-41F8-B578-D8B42E808785}" destId="{3FA2C394-F253-4E00-B37E-08B82D651FE2}" srcOrd="0" destOrd="0" presId="urn:microsoft.com/office/officeart/2005/8/layout/orgChart1"/>
    <dgm:cxn modelId="{1BC4DBD2-010E-4DD2-9713-ACFD3CB3A1D3}" type="presParOf" srcId="{01AC9F00-E2A7-41F8-B578-D8B42E808785}" destId="{EE222EA0-984A-4C6F-BCAC-6EB3A0272762}" srcOrd="1" destOrd="0" presId="urn:microsoft.com/office/officeart/2005/8/layout/orgChart1"/>
    <dgm:cxn modelId="{743310FB-2F2F-4900-9F65-6086637EE66B}" type="presParOf" srcId="{F962484E-0A9B-41FC-864C-32E864A9C89A}" destId="{8963AD47-82B2-4799-8C02-C18819D42363}" srcOrd="1" destOrd="0" presId="urn:microsoft.com/office/officeart/2005/8/layout/orgChart1"/>
    <dgm:cxn modelId="{9BD3B424-5009-4A84-AE9C-036BE1542A7B}" type="presParOf" srcId="{F962484E-0A9B-41FC-864C-32E864A9C89A}" destId="{4C8FFC04-02F0-4769-ACE0-4C0B5A07B861}" srcOrd="2" destOrd="0" presId="urn:microsoft.com/office/officeart/2005/8/layout/orgChart1"/>
    <dgm:cxn modelId="{18468597-DBFE-4DE1-841E-D0A16A4AEB8A}" type="presParOf" srcId="{FFE3A132-2A1E-4514-A1FA-6F4CAE2F79DF}" destId="{DAF99B3E-C4D8-41D9-A240-91CE4879916C}" srcOrd="2" destOrd="0" presId="urn:microsoft.com/office/officeart/2005/8/layout/orgChart1"/>
    <dgm:cxn modelId="{D88CBA89-36C2-4D9A-8473-B752F4B83F93}" type="presParOf" srcId="{FFE3A132-2A1E-4514-A1FA-6F4CAE2F79DF}" destId="{9F6D4304-0E7B-40B1-8E13-7157F8794FE9}" srcOrd="3" destOrd="0" presId="urn:microsoft.com/office/officeart/2005/8/layout/orgChart1"/>
    <dgm:cxn modelId="{21A0E65F-9598-4CD9-9784-72E783507276}" type="presParOf" srcId="{9F6D4304-0E7B-40B1-8E13-7157F8794FE9}" destId="{E78CBE22-80F3-44D6-8073-299D6C6FB085}" srcOrd="0" destOrd="0" presId="urn:microsoft.com/office/officeart/2005/8/layout/orgChart1"/>
    <dgm:cxn modelId="{0CC1510A-3F66-4B58-BD12-A8525636AF7C}" type="presParOf" srcId="{E78CBE22-80F3-44D6-8073-299D6C6FB085}" destId="{8D054046-84A7-44DB-8C6E-D2CBEF77A74E}" srcOrd="0" destOrd="0" presId="urn:microsoft.com/office/officeart/2005/8/layout/orgChart1"/>
    <dgm:cxn modelId="{95DCDB61-4764-4E69-B670-223D32D894A8}" type="presParOf" srcId="{E78CBE22-80F3-44D6-8073-299D6C6FB085}" destId="{48FDEC71-E2A5-4AA6-BBDD-3CB9FF72514E}" srcOrd="1" destOrd="0" presId="urn:microsoft.com/office/officeart/2005/8/layout/orgChart1"/>
    <dgm:cxn modelId="{971FC8D8-7B5E-46BC-A62B-008F80B4EC32}" type="presParOf" srcId="{9F6D4304-0E7B-40B1-8E13-7157F8794FE9}" destId="{134775CC-BD35-4C18-9AC6-C342091E654A}" srcOrd="1" destOrd="0" presId="urn:microsoft.com/office/officeart/2005/8/layout/orgChart1"/>
    <dgm:cxn modelId="{7E79D645-D312-4D6F-AF1B-CC6D4D101B3E}" type="presParOf" srcId="{9F6D4304-0E7B-40B1-8E13-7157F8794FE9}" destId="{EFCE3A92-EE93-41B1-A597-C5A353A57AB1}" srcOrd="2" destOrd="0" presId="urn:microsoft.com/office/officeart/2005/8/layout/orgChart1"/>
    <dgm:cxn modelId="{9BFE7C83-A658-4036-BCB7-7EE10D0882C3}" type="presParOf" srcId="{FFE3A132-2A1E-4514-A1FA-6F4CAE2F79DF}" destId="{417662EF-BEBB-455E-8431-2AA666629898}" srcOrd="4" destOrd="0" presId="urn:microsoft.com/office/officeart/2005/8/layout/orgChart1"/>
    <dgm:cxn modelId="{B8211EA3-EC08-43A8-87CC-2D9F24681C51}" type="presParOf" srcId="{FFE3A132-2A1E-4514-A1FA-6F4CAE2F79DF}" destId="{3EDE509E-A5C1-4E6D-939F-B2DEEAEF8FD9}" srcOrd="5" destOrd="0" presId="urn:microsoft.com/office/officeart/2005/8/layout/orgChart1"/>
    <dgm:cxn modelId="{11593BF6-D89F-4678-8361-76DCF5F2E73F}" type="presParOf" srcId="{3EDE509E-A5C1-4E6D-939F-B2DEEAEF8FD9}" destId="{CDA9C5D1-DDE6-4036-9A54-62E0C0BEFF10}" srcOrd="0" destOrd="0" presId="urn:microsoft.com/office/officeart/2005/8/layout/orgChart1"/>
    <dgm:cxn modelId="{4FA838EE-734D-4D55-BA01-A003A1F61EB1}" type="presParOf" srcId="{CDA9C5D1-DDE6-4036-9A54-62E0C0BEFF10}" destId="{2D25BCC9-FD9C-4179-AC2D-470B1EE04CD7}" srcOrd="0" destOrd="0" presId="urn:microsoft.com/office/officeart/2005/8/layout/orgChart1"/>
    <dgm:cxn modelId="{ECD6C059-1708-4CC2-A15F-98EA8A35B95D}" type="presParOf" srcId="{CDA9C5D1-DDE6-4036-9A54-62E0C0BEFF10}" destId="{787ED35A-EBAF-45A0-A41E-B2A98C1C68F9}" srcOrd="1" destOrd="0" presId="urn:microsoft.com/office/officeart/2005/8/layout/orgChart1"/>
    <dgm:cxn modelId="{F1E0300E-BE2F-4395-8183-98A3BA5352A2}" type="presParOf" srcId="{3EDE509E-A5C1-4E6D-939F-B2DEEAEF8FD9}" destId="{C7C0E356-7844-41D9-8FEF-83223A43FC8A}" srcOrd="1" destOrd="0" presId="urn:microsoft.com/office/officeart/2005/8/layout/orgChart1"/>
    <dgm:cxn modelId="{B0071D30-A7F9-4A9B-88FF-998C34A8C5ED}" type="presParOf" srcId="{3EDE509E-A5C1-4E6D-939F-B2DEEAEF8FD9}" destId="{FBCECDD5-37F5-4959-B169-77BD89E551FD}" srcOrd="2" destOrd="0" presId="urn:microsoft.com/office/officeart/2005/8/layout/orgChart1"/>
    <dgm:cxn modelId="{0380F628-4FF5-4049-845F-D2919A779912}" type="presParOf" srcId="{EAC0950C-705D-42A4-8F96-C175721A01E1}" destId="{1E91B055-015C-4882-A00A-638587287498}" srcOrd="2" destOrd="0" presId="urn:microsoft.com/office/officeart/2005/8/layout/orgChart1"/>
    <dgm:cxn modelId="{BFB13228-DCEC-4745-BAC6-220BFA16593D}" type="presParOf" srcId="{D577C7D5-A2AF-4DF7-95EC-F2A3FC511BC7}" destId="{B01ADF89-E27F-4A46-AD72-F7A1657E7D70}" srcOrd="4" destOrd="0" presId="urn:microsoft.com/office/officeart/2005/8/layout/orgChart1"/>
    <dgm:cxn modelId="{1DD2F095-1D34-4D91-9775-FC337A11B52B}" type="presParOf" srcId="{D577C7D5-A2AF-4DF7-95EC-F2A3FC511BC7}" destId="{BAB8D9DF-41A6-4DB6-9CD2-CAEC69575131}" srcOrd="5" destOrd="0" presId="urn:microsoft.com/office/officeart/2005/8/layout/orgChart1"/>
    <dgm:cxn modelId="{8AAFAD83-7BDD-493E-AE64-60CB7A3FB704}" type="presParOf" srcId="{BAB8D9DF-41A6-4DB6-9CD2-CAEC69575131}" destId="{D6541750-FF16-47EB-A251-FC11751DA465}" srcOrd="0" destOrd="0" presId="urn:microsoft.com/office/officeart/2005/8/layout/orgChart1"/>
    <dgm:cxn modelId="{5F8F8AFD-BD80-40DA-B029-D6FE87E5B4A7}" type="presParOf" srcId="{D6541750-FF16-47EB-A251-FC11751DA465}" destId="{320F22F4-3F89-49AB-ABDA-EDD29D2E73C4}" srcOrd="0" destOrd="0" presId="urn:microsoft.com/office/officeart/2005/8/layout/orgChart1"/>
    <dgm:cxn modelId="{86F3682E-4BE8-4ABF-A371-3A9AA239976D}" type="presParOf" srcId="{D6541750-FF16-47EB-A251-FC11751DA465}" destId="{9F58D8B7-0D5B-446B-B793-D44AE60E350A}" srcOrd="1" destOrd="0" presId="urn:microsoft.com/office/officeart/2005/8/layout/orgChart1"/>
    <dgm:cxn modelId="{DBE7245C-2720-4CE1-95DE-95079441C2C9}" type="presParOf" srcId="{BAB8D9DF-41A6-4DB6-9CD2-CAEC69575131}" destId="{D9C4AA98-4B3B-4F89-8AC0-483F69C34A46}" srcOrd="1" destOrd="0" presId="urn:microsoft.com/office/officeart/2005/8/layout/orgChart1"/>
    <dgm:cxn modelId="{2FBCBF62-22D6-4D0B-91EE-E55FF13ED27E}" type="presParOf" srcId="{D9C4AA98-4B3B-4F89-8AC0-483F69C34A46}" destId="{31359CB9-DBD1-4988-8F82-196EF84FBF39}" srcOrd="0" destOrd="0" presId="urn:microsoft.com/office/officeart/2005/8/layout/orgChart1"/>
    <dgm:cxn modelId="{84B02DBF-F64F-4546-B5F5-7EFC2125FB7F}" type="presParOf" srcId="{D9C4AA98-4B3B-4F89-8AC0-483F69C34A46}" destId="{CA8B518C-6F89-4814-9EE6-2379F6E5817C}" srcOrd="1" destOrd="0" presId="urn:microsoft.com/office/officeart/2005/8/layout/orgChart1"/>
    <dgm:cxn modelId="{43D42911-738D-4A84-AEA7-54FFC21561AE}" type="presParOf" srcId="{CA8B518C-6F89-4814-9EE6-2379F6E5817C}" destId="{EE02020D-3683-4F2B-9B7E-1EA69D6AD6BE}" srcOrd="0" destOrd="0" presId="urn:microsoft.com/office/officeart/2005/8/layout/orgChart1"/>
    <dgm:cxn modelId="{25519055-145C-4BB1-AE7B-FE44E42A85CB}" type="presParOf" srcId="{EE02020D-3683-4F2B-9B7E-1EA69D6AD6BE}" destId="{84A8A545-1395-4A30-A0DC-3436FF08074F}" srcOrd="0" destOrd="0" presId="urn:microsoft.com/office/officeart/2005/8/layout/orgChart1"/>
    <dgm:cxn modelId="{D34BCB37-B2EF-4CEF-94CA-6EC2F079BAB6}" type="presParOf" srcId="{EE02020D-3683-4F2B-9B7E-1EA69D6AD6BE}" destId="{C8542CCD-B2D2-45CB-8DE7-20301AD25C22}" srcOrd="1" destOrd="0" presId="urn:microsoft.com/office/officeart/2005/8/layout/orgChart1"/>
    <dgm:cxn modelId="{A362175E-20ED-434D-8B09-6A62FE6AC4DF}" type="presParOf" srcId="{CA8B518C-6F89-4814-9EE6-2379F6E5817C}" destId="{A7BA4BA3-33CA-43C1-8469-AC7EB4516893}" srcOrd="1" destOrd="0" presId="urn:microsoft.com/office/officeart/2005/8/layout/orgChart1"/>
    <dgm:cxn modelId="{039D9D44-C866-4898-AD7B-81E4661B1E2F}" type="presParOf" srcId="{CA8B518C-6F89-4814-9EE6-2379F6E5817C}" destId="{CACB9D4E-1537-4306-BBD6-033A4F368547}" srcOrd="2" destOrd="0" presId="urn:microsoft.com/office/officeart/2005/8/layout/orgChart1"/>
    <dgm:cxn modelId="{7AC53187-80E4-4D51-8CAA-AF3EF3377C1F}" type="presParOf" srcId="{D9C4AA98-4B3B-4F89-8AC0-483F69C34A46}" destId="{09FC9131-236B-4B5A-935C-1346674584D9}" srcOrd="2" destOrd="0" presId="urn:microsoft.com/office/officeart/2005/8/layout/orgChart1"/>
    <dgm:cxn modelId="{E9880DEC-91E6-47EF-977D-D0E2BAF83B38}" type="presParOf" srcId="{D9C4AA98-4B3B-4F89-8AC0-483F69C34A46}" destId="{2F9E2A84-BEF5-450D-B8A3-CF43171B6D23}" srcOrd="3" destOrd="0" presId="urn:microsoft.com/office/officeart/2005/8/layout/orgChart1"/>
    <dgm:cxn modelId="{E0CC0301-E489-4033-AA6F-764AB78E72B7}" type="presParOf" srcId="{2F9E2A84-BEF5-450D-B8A3-CF43171B6D23}" destId="{30315EB9-E647-4E84-BFDE-5698BF3BB5A7}" srcOrd="0" destOrd="0" presId="urn:microsoft.com/office/officeart/2005/8/layout/orgChart1"/>
    <dgm:cxn modelId="{5FEB258C-799D-4E1D-9875-758E17ABF924}" type="presParOf" srcId="{30315EB9-E647-4E84-BFDE-5698BF3BB5A7}" destId="{0BD99711-8369-4959-B973-3E330CA16755}" srcOrd="0" destOrd="0" presId="urn:microsoft.com/office/officeart/2005/8/layout/orgChart1"/>
    <dgm:cxn modelId="{341BA43B-3BCE-458F-B378-83D2ECE393EF}" type="presParOf" srcId="{30315EB9-E647-4E84-BFDE-5698BF3BB5A7}" destId="{E12D9F5B-9496-4ED5-9BCB-8433BFDA97C0}" srcOrd="1" destOrd="0" presId="urn:microsoft.com/office/officeart/2005/8/layout/orgChart1"/>
    <dgm:cxn modelId="{B8279A16-A900-43C6-802E-F687E20CEC16}" type="presParOf" srcId="{2F9E2A84-BEF5-450D-B8A3-CF43171B6D23}" destId="{EE331B02-3296-4680-9CDD-E10D8761B49E}" srcOrd="1" destOrd="0" presId="urn:microsoft.com/office/officeart/2005/8/layout/orgChart1"/>
    <dgm:cxn modelId="{BF030538-763E-4774-8FBA-2ED7A73BD966}" type="presParOf" srcId="{2F9E2A84-BEF5-450D-B8A3-CF43171B6D23}" destId="{44C55855-B4E0-4FB5-A6EB-87F57E49142C}" srcOrd="2" destOrd="0" presId="urn:microsoft.com/office/officeart/2005/8/layout/orgChart1"/>
    <dgm:cxn modelId="{3D4B7C02-3F38-4859-9AE9-85341C641FD5}" type="presParOf" srcId="{D9C4AA98-4B3B-4F89-8AC0-483F69C34A46}" destId="{83ACE695-1844-440D-8553-84CE4478754F}" srcOrd="4" destOrd="0" presId="urn:microsoft.com/office/officeart/2005/8/layout/orgChart1"/>
    <dgm:cxn modelId="{54552D85-C70F-4B52-AF8F-10E487F21A1A}" type="presParOf" srcId="{D9C4AA98-4B3B-4F89-8AC0-483F69C34A46}" destId="{7DA6BCA3-4E69-4153-BCAA-8C7875581FB3}" srcOrd="5" destOrd="0" presId="urn:microsoft.com/office/officeart/2005/8/layout/orgChart1"/>
    <dgm:cxn modelId="{358D6B0A-2315-4ABB-9298-D4A8F5DEDE1C}" type="presParOf" srcId="{7DA6BCA3-4E69-4153-BCAA-8C7875581FB3}" destId="{E0101626-1225-4055-BA8A-110FF484454B}" srcOrd="0" destOrd="0" presId="urn:microsoft.com/office/officeart/2005/8/layout/orgChart1"/>
    <dgm:cxn modelId="{BDEE5862-9BDC-40A6-86B0-7F7A3F738C65}" type="presParOf" srcId="{E0101626-1225-4055-BA8A-110FF484454B}" destId="{5ADAB460-3B8C-45FC-93BE-F8EE1F840B0F}" srcOrd="0" destOrd="0" presId="urn:microsoft.com/office/officeart/2005/8/layout/orgChart1"/>
    <dgm:cxn modelId="{50AE8F0B-724C-4A95-8145-BFB4203A4499}" type="presParOf" srcId="{E0101626-1225-4055-BA8A-110FF484454B}" destId="{3FBE3508-CA19-410E-A605-CFEDEDDE8E4D}" srcOrd="1" destOrd="0" presId="urn:microsoft.com/office/officeart/2005/8/layout/orgChart1"/>
    <dgm:cxn modelId="{549432FC-6695-4CA9-8336-091A08FEC8CE}" type="presParOf" srcId="{7DA6BCA3-4E69-4153-BCAA-8C7875581FB3}" destId="{45443098-5B4B-4E47-8D05-DDFE588C55FF}" srcOrd="1" destOrd="0" presId="urn:microsoft.com/office/officeart/2005/8/layout/orgChart1"/>
    <dgm:cxn modelId="{E2004B88-76A6-4A61-B2AB-04846026146D}" type="presParOf" srcId="{7DA6BCA3-4E69-4153-BCAA-8C7875581FB3}" destId="{EF23D14F-B29C-4868-9F14-DD1857478FF4}" srcOrd="2" destOrd="0" presId="urn:microsoft.com/office/officeart/2005/8/layout/orgChart1"/>
    <dgm:cxn modelId="{435F9FA6-F602-4F9E-BC0E-2AEC1CF63081}" type="presParOf" srcId="{BAB8D9DF-41A6-4DB6-9CD2-CAEC69575131}" destId="{E085EDE2-4862-4767-949A-B412BB844F7D}" srcOrd="2" destOrd="0" presId="urn:microsoft.com/office/officeart/2005/8/layout/orgChart1"/>
    <dgm:cxn modelId="{0091DFF2-7C6B-456F-9C7C-75B80A81137C}" type="presParOf" srcId="{CE8B9D62-74FF-4964-8038-780A93B3CAEE}" destId="{6B6A354D-C530-4B30-A451-9B61F4735C33}" srcOrd="2" destOrd="0" presId="urn:microsoft.com/office/officeart/2005/8/layout/orgChart1"/>
    <dgm:cxn modelId="{9CF7DE87-5F6A-41A5-B14B-FF1DFF6ABEF0}" type="presParOf" srcId="{C0E92AD8-427B-40FB-97FF-4A5A94ECE396}" destId="{86609CE2-6BB1-4ACF-919D-D89C5F28D389}" srcOrd="4" destOrd="0" presId="urn:microsoft.com/office/officeart/2005/8/layout/orgChart1"/>
    <dgm:cxn modelId="{6A69A6AA-73FA-4ABE-8197-4288C28F46E9}" type="presParOf" srcId="{C0E92AD8-427B-40FB-97FF-4A5A94ECE396}" destId="{70FE7149-D385-4B0F-AE3E-93DCCAAD9FCA}" srcOrd="5" destOrd="0" presId="urn:microsoft.com/office/officeart/2005/8/layout/orgChart1"/>
    <dgm:cxn modelId="{7AF186A1-9FCE-492E-9242-C904D4C99AC2}" type="presParOf" srcId="{70FE7149-D385-4B0F-AE3E-93DCCAAD9FCA}" destId="{B16BBEF2-9A5E-40AC-A86B-0A3069153BD4}" srcOrd="0" destOrd="0" presId="urn:microsoft.com/office/officeart/2005/8/layout/orgChart1"/>
    <dgm:cxn modelId="{83806FA6-DE9A-4FDA-963C-2F8FDF04C643}" type="presParOf" srcId="{B16BBEF2-9A5E-40AC-A86B-0A3069153BD4}" destId="{85B67796-20C2-48E2-ABA0-248EF833B0EA}" srcOrd="0" destOrd="0" presId="urn:microsoft.com/office/officeart/2005/8/layout/orgChart1"/>
    <dgm:cxn modelId="{C4D7260B-3366-4141-8686-672166E34C91}" type="presParOf" srcId="{B16BBEF2-9A5E-40AC-A86B-0A3069153BD4}" destId="{FCB3BDB2-EAB5-4663-9318-25909B90837C}" srcOrd="1" destOrd="0" presId="urn:microsoft.com/office/officeart/2005/8/layout/orgChart1"/>
    <dgm:cxn modelId="{C5B08DA6-B361-497F-BD17-239D4C3DDF67}" type="presParOf" srcId="{70FE7149-D385-4B0F-AE3E-93DCCAAD9FCA}" destId="{FCA77571-D03F-4734-8798-30ACBD446FCA}" srcOrd="1" destOrd="0" presId="urn:microsoft.com/office/officeart/2005/8/layout/orgChart1"/>
    <dgm:cxn modelId="{ED7B5A60-41FA-44DD-A230-C5FE84ED7D12}" type="presParOf" srcId="{FCA77571-D03F-4734-8798-30ACBD446FCA}" destId="{7E2E9781-12F0-4B41-BB3A-9D0209B01FA9}" srcOrd="0" destOrd="0" presId="urn:microsoft.com/office/officeart/2005/8/layout/orgChart1"/>
    <dgm:cxn modelId="{50E3620D-1942-4C8B-879B-A5C241255C80}" type="presParOf" srcId="{FCA77571-D03F-4734-8798-30ACBD446FCA}" destId="{AE20AF4B-B3B3-4B2D-9AAE-A5C88FBE0C69}" srcOrd="1" destOrd="0" presId="urn:microsoft.com/office/officeart/2005/8/layout/orgChart1"/>
    <dgm:cxn modelId="{25075C8B-2B72-4DA0-97E9-C0D8CB9ABA2D}" type="presParOf" srcId="{AE20AF4B-B3B3-4B2D-9AAE-A5C88FBE0C69}" destId="{CCA44604-3629-4FD2-B51B-33CD0AE166C0}" srcOrd="0" destOrd="0" presId="urn:microsoft.com/office/officeart/2005/8/layout/orgChart1"/>
    <dgm:cxn modelId="{FE9D13AC-045D-4738-ADC1-2D3715DC360F}" type="presParOf" srcId="{CCA44604-3629-4FD2-B51B-33CD0AE166C0}" destId="{2D6DEBA7-5E34-48D5-B90E-3A309635B670}" srcOrd="0" destOrd="0" presId="urn:microsoft.com/office/officeart/2005/8/layout/orgChart1"/>
    <dgm:cxn modelId="{44BF3113-3491-40F2-BD85-D4297BCCCA38}" type="presParOf" srcId="{CCA44604-3629-4FD2-B51B-33CD0AE166C0}" destId="{1D319758-E2E7-459A-9C3F-82F0F337B459}" srcOrd="1" destOrd="0" presId="urn:microsoft.com/office/officeart/2005/8/layout/orgChart1"/>
    <dgm:cxn modelId="{A5262BBD-9B4B-4725-8EAD-5267E7FF9810}" type="presParOf" srcId="{AE20AF4B-B3B3-4B2D-9AAE-A5C88FBE0C69}" destId="{25CEB49C-9EFB-4EC6-906D-3D8772966C81}" srcOrd="1" destOrd="0" presId="urn:microsoft.com/office/officeart/2005/8/layout/orgChart1"/>
    <dgm:cxn modelId="{DD892F3E-C9B1-4DAE-9B96-1E09D9D0EB0F}" type="presParOf" srcId="{25CEB49C-9EFB-4EC6-906D-3D8772966C81}" destId="{7E3D3652-F245-43AC-806A-10D48155BA4B}" srcOrd="0" destOrd="0" presId="urn:microsoft.com/office/officeart/2005/8/layout/orgChart1"/>
    <dgm:cxn modelId="{B79CEC9E-CB6E-4106-85B7-6ABCE1948735}" type="presParOf" srcId="{25CEB49C-9EFB-4EC6-906D-3D8772966C81}" destId="{84697911-54BE-478E-8620-03457773821A}" srcOrd="1" destOrd="0" presId="urn:microsoft.com/office/officeart/2005/8/layout/orgChart1"/>
    <dgm:cxn modelId="{5435E779-671E-4B23-A67C-3D678DAFB275}" type="presParOf" srcId="{84697911-54BE-478E-8620-03457773821A}" destId="{5609D953-749B-4523-90A8-A8D37FA86A09}" srcOrd="0" destOrd="0" presId="urn:microsoft.com/office/officeart/2005/8/layout/orgChart1"/>
    <dgm:cxn modelId="{8F7932C3-35BD-4B0D-B1DB-D341A871178B}" type="presParOf" srcId="{5609D953-749B-4523-90A8-A8D37FA86A09}" destId="{FBB295F4-23E9-47C1-B3F3-CA21BCA3BC64}" srcOrd="0" destOrd="0" presId="urn:microsoft.com/office/officeart/2005/8/layout/orgChart1"/>
    <dgm:cxn modelId="{D2C236DB-DCDC-4E5D-9AA2-3F99320DC860}" type="presParOf" srcId="{5609D953-749B-4523-90A8-A8D37FA86A09}" destId="{B4233968-8F4C-4478-A1F4-BB98377D5E54}" srcOrd="1" destOrd="0" presId="urn:microsoft.com/office/officeart/2005/8/layout/orgChart1"/>
    <dgm:cxn modelId="{503E71C1-E43F-4332-920D-A92FE3CF8072}" type="presParOf" srcId="{84697911-54BE-478E-8620-03457773821A}" destId="{6FB852F5-FAF1-4113-989C-04BC255AE209}" srcOrd="1" destOrd="0" presId="urn:microsoft.com/office/officeart/2005/8/layout/orgChart1"/>
    <dgm:cxn modelId="{161C66F4-C7B0-4EBF-A66D-A90184B205F8}" type="presParOf" srcId="{84697911-54BE-478E-8620-03457773821A}" destId="{93AD351E-6542-4923-9030-F359720BFA7A}" srcOrd="2" destOrd="0" presId="urn:microsoft.com/office/officeart/2005/8/layout/orgChart1"/>
    <dgm:cxn modelId="{F93DD4AA-5D61-4980-B41E-CA6C0755E7FC}" type="presParOf" srcId="{25CEB49C-9EFB-4EC6-906D-3D8772966C81}" destId="{1CCDF68E-267C-49B7-8216-50BB4DA7EAD6}" srcOrd="2" destOrd="0" presId="urn:microsoft.com/office/officeart/2005/8/layout/orgChart1"/>
    <dgm:cxn modelId="{D3C34936-0E0B-4039-8A86-1BEE4F173818}" type="presParOf" srcId="{25CEB49C-9EFB-4EC6-906D-3D8772966C81}" destId="{725CF483-E65A-485B-BA8B-B9DDD81618E4}" srcOrd="3" destOrd="0" presId="urn:microsoft.com/office/officeart/2005/8/layout/orgChart1"/>
    <dgm:cxn modelId="{476774E1-92BD-4AC9-A691-CBC5FAEFAD4D}" type="presParOf" srcId="{725CF483-E65A-485B-BA8B-B9DDD81618E4}" destId="{AE8D8BB7-E3D6-45F4-87E0-00F4D68318C2}" srcOrd="0" destOrd="0" presId="urn:microsoft.com/office/officeart/2005/8/layout/orgChart1"/>
    <dgm:cxn modelId="{F73869AE-FD5E-42B8-82A9-6E0CE917B2A3}" type="presParOf" srcId="{AE8D8BB7-E3D6-45F4-87E0-00F4D68318C2}" destId="{F6F178E9-43A1-405F-B960-EF0847BAFFF9}" srcOrd="0" destOrd="0" presId="urn:microsoft.com/office/officeart/2005/8/layout/orgChart1"/>
    <dgm:cxn modelId="{8C9A6D25-1FCE-49D9-BE32-C8F69A8BDE25}" type="presParOf" srcId="{AE8D8BB7-E3D6-45F4-87E0-00F4D68318C2}" destId="{2D145CB1-FEA8-4FF9-8A68-78A374182C73}" srcOrd="1" destOrd="0" presId="urn:microsoft.com/office/officeart/2005/8/layout/orgChart1"/>
    <dgm:cxn modelId="{54353835-1398-4CB0-B055-E66AF5DBA0DA}" type="presParOf" srcId="{725CF483-E65A-485B-BA8B-B9DDD81618E4}" destId="{3D6D63F7-AAE1-48F4-A24F-21BBB79FCEA9}" srcOrd="1" destOrd="0" presId="urn:microsoft.com/office/officeart/2005/8/layout/orgChart1"/>
    <dgm:cxn modelId="{D0BD6025-CE4D-4329-B56D-91081B58EF49}" type="presParOf" srcId="{725CF483-E65A-485B-BA8B-B9DDD81618E4}" destId="{29A8EE9E-93B5-480D-9D89-9071CFD2B864}" srcOrd="2" destOrd="0" presId="urn:microsoft.com/office/officeart/2005/8/layout/orgChart1"/>
    <dgm:cxn modelId="{2C77FD77-1E78-45DB-B47A-1E14D4F9EA29}" type="presParOf" srcId="{25CEB49C-9EFB-4EC6-906D-3D8772966C81}" destId="{48480025-D0FF-4799-8394-4DA96AF0CF31}" srcOrd="4" destOrd="0" presId="urn:microsoft.com/office/officeart/2005/8/layout/orgChart1"/>
    <dgm:cxn modelId="{3AD134B0-06DD-4D6E-A9EA-13F4E9F109CB}" type="presParOf" srcId="{25CEB49C-9EFB-4EC6-906D-3D8772966C81}" destId="{8F404A87-A829-44E3-B2BB-C0BD60CDF397}" srcOrd="5" destOrd="0" presId="urn:microsoft.com/office/officeart/2005/8/layout/orgChart1"/>
    <dgm:cxn modelId="{58AE260F-CFC4-412F-AF67-F0F4B8F569CD}" type="presParOf" srcId="{8F404A87-A829-44E3-B2BB-C0BD60CDF397}" destId="{DA1B2548-F7E2-49E3-89FF-0B7BC65C271B}" srcOrd="0" destOrd="0" presId="urn:microsoft.com/office/officeart/2005/8/layout/orgChart1"/>
    <dgm:cxn modelId="{889E5154-C225-435C-91D6-748A3101E94A}" type="presParOf" srcId="{DA1B2548-F7E2-49E3-89FF-0B7BC65C271B}" destId="{ABE9FC8E-C5CC-41B2-BE4F-2B7F8719E143}" srcOrd="0" destOrd="0" presId="urn:microsoft.com/office/officeart/2005/8/layout/orgChart1"/>
    <dgm:cxn modelId="{370F8498-6D41-417B-87D6-A8BE2F567CCB}" type="presParOf" srcId="{DA1B2548-F7E2-49E3-89FF-0B7BC65C271B}" destId="{6B237302-878E-45C0-B7C8-9B63C322B02A}" srcOrd="1" destOrd="0" presId="urn:microsoft.com/office/officeart/2005/8/layout/orgChart1"/>
    <dgm:cxn modelId="{677AD97D-1D8C-4287-9167-90C337038B43}" type="presParOf" srcId="{8F404A87-A829-44E3-B2BB-C0BD60CDF397}" destId="{C12A4972-DE91-447B-B4F5-DBDF0F58E3D3}" srcOrd="1" destOrd="0" presId="urn:microsoft.com/office/officeart/2005/8/layout/orgChart1"/>
    <dgm:cxn modelId="{409FC96C-7424-44CD-85FE-89FB8E122237}" type="presParOf" srcId="{8F404A87-A829-44E3-B2BB-C0BD60CDF397}" destId="{2ACF2172-3B7D-40C8-A1F8-BC963EAF94D5}" srcOrd="2" destOrd="0" presId="urn:microsoft.com/office/officeart/2005/8/layout/orgChart1"/>
    <dgm:cxn modelId="{84DF3530-D42F-4874-BBD3-7423BD9861C2}" type="presParOf" srcId="{AE20AF4B-B3B3-4B2D-9AAE-A5C88FBE0C69}" destId="{7D4625DD-CC6A-4BAB-BBE1-80D0AC3C50A0}" srcOrd="2" destOrd="0" presId="urn:microsoft.com/office/officeart/2005/8/layout/orgChart1"/>
    <dgm:cxn modelId="{E3A3AE91-B6E0-4A14-9408-74171C9273EA}" type="presParOf" srcId="{FCA77571-D03F-4734-8798-30ACBD446FCA}" destId="{EEBDD890-4938-45DC-9E20-16EA541DCC29}" srcOrd="2" destOrd="0" presId="urn:microsoft.com/office/officeart/2005/8/layout/orgChart1"/>
    <dgm:cxn modelId="{1DCB61C9-3F44-45B5-8AFA-7DDCF71D31DD}" type="presParOf" srcId="{FCA77571-D03F-4734-8798-30ACBD446FCA}" destId="{8F8FE874-94D7-4386-A177-F10EB93285A8}" srcOrd="3" destOrd="0" presId="urn:microsoft.com/office/officeart/2005/8/layout/orgChart1"/>
    <dgm:cxn modelId="{807C9719-A2FE-4661-B9F9-D831FD0BF8FF}" type="presParOf" srcId="{8F8FE874-94D7-4386-A177-F10EB93285A8}" destId="{94CB3342-0304-43DE-9BA6-874DD2782C89}" srcOrd="0" destOrd="0" presId="urn:microsoft.com/office/officeart/2005/8/layout/orgChart1"/>
    <dgm:cxn modelId="{32D4FB4F-5129-40EF-9029-6664C2AF7B3C}" type="presParOf" srcId="{94CB3342-0304-43DE-9BA6-874DD2782C89}" destId="{EA1F9752-DC90-4557-B1A6-E8C8E77A5730}" srcOrd="0" destOrd="0" presId="urn:microsoft.com/office/officeart/2005/8/layout/orgChart1"/>
    <dgm:cxn modelId="{43936639-988E-4FED-981D-61484245A17B}" type="presParOf" srcId="{94CB3342-0304-43DE-9BA6-874DD2782C89}" destId="{8BB4D729-11B0-4DE0-8757-A08F970C248A}" srcOrd="1" destOrd="0" presId="urn:microsoft.com/office/officeart/2005/8/layout/orgChart1"/>
    <dgm:cxn modelId="{B119A353-14D6-4176-81D8-513F6834A6A8}" type="presParOf" srcId="{8F8FE874-94D7-4386-A177-F10EB93285A8}" destId="{477C9BE6-A894-43F9-9B7F-3AC804776EC1}" srcOrd="1" destOrd="0" presId="urn:microsoft.com/office/officeart/2005/8/layout/orgChart1"/>
    <dgm:cxn modelId="{3506D399-0902-4956-A00C-2B643242AC27}" type="presParOf" srcId="{477C9BE6-A894-43F9-9B7F-3AC804776EC1}" destId="{FA0439AF-E709-473A-BA72-B760D1D3D893}" srcOrd="0" destOrd="0" presId="urn:microsoft.com/office/officeart/2005/8/layout/orgChart1"/>
    <dgm:cxn modelId="{2112CBBA-F214-48E1-9DA8-AAF6E1E497F1}" type="presParOf" srcId="{477C9BE6-A894-43F9-9B7F-3AC804776EC1}" destId="{DD856EB5-9E66-4A17-B9C9-8F973C3CF00A}" srcOrd="1" destOrd="0" presId="urn:microsoft.com/office/officeart/2005/8/layout/orgChart1"/>
    <dgm:cxn modelId="{876403F6-5FA3-4793-B0FB-AF92042E5535}" type="presParOf" srcId="{DD856EB5-9E66-4A17-B9C9-8F973C3CF00A}" destId="{28A77536-8AB7-4B91-BF20-1D1B6999C4CD}" srcOrd="0" destOrd="0" presId="urn:microsoft.com/office/officeart/2005/8/layout/orgChart1"/>
    <dgm:cxn modelId="{69E7D52C-B296-4B58-B1D2-1C3E871DCA64}" type="presParOf" srcId="{28A77536-8AB7-4B91-BF20-1D1B6999C4CD}" destId="{CC2A98E0-B19F-4E50-9F38-0D0A04EAA5B7}" srcOrd="0" destOrd="0" presId="urn:microsoft.com/office/officeart/2005/8/layout/orgChart1"/>
    <dgm:cxn modelId="{D82AEC7E-FF9C-445A-B7A9-AF352A16112E}" type="presParOf" srcId="{28A77536-8AB7-4B91-BF20-1D1B6999C4CD}" destId="{95BC2B30-0DB9-4154-83AD-AF1A59C5C5FA}" srcOrd="1" destOrd="0" presId="urn:microsoft.com/office/officeart/2005/8/layout/orgChart1"/>
    <dgm:cxn modelId="{3D0BA91E-A8A8-4C78-B49C-F11354362968}" type="presParOf" srcId="{DD856EB5-9E66-4A17-B9C9-8F973C3CF00A}" destId="{047C06B2-65B9-452D-AD44-703EF08DD6A5}" srcOrd="1" destOrd="0" presId="urn:microsoft.com/office/officeart/2005/8/layout/orgChart1"/>
    <dgm:cxn modelId="{991D1040-8715-4520-AF51-F9FB9CE3603B}" type="presParOf" srcId="{DD856EB5-9E66-4A17-B9C9-8F973C3CF00A}" destId="{78C11D6E-02E5-47B3-B367-7998E0DC5D01}" srcOrd="2" destOrd="0" presId="urn:microsoft.com/office/officeart/2005/8/layout/orgChart1"/>
    <dgm:cxn modelId="{A69DCD70-373E-4FE1-A1D6-426D43F79F3B}" type="presParOf" srcId="{477C9BE6-A894-43F9-9B7F-3AC804776EC1}" destId="{4500B307-3F86-4C06-B0C2-A4734727D2DE}" srcOrd="2" destOrd="0" presId="urn:microsoft.com/office/officeart/2005/8/layout/orgChart1"/>
    <dgm:cxn modelId="{FFF4969E-CA7B-4D85-B6FF-8BF8ACBA611E}" type="presParOf" srcId="{477C9BE6-A894-43F9-9B7F-3AC804776EC1}" destId="{68D994C8-4716-4E34-A787-67E92B6AEFF8}" srcOrd="3" destOrd="0" presId="urn:microsoft.com/office/officeart/2005/8/layout/orgChart1"/>
    <dgm:cxn modelId="{2DE1C605-65D9-4B88-A6D1-63F6E7FAAFC9}" type="presParOf" srcId="{68D994C8-4716-4E34-A787-67E92B6AEFF8}" destId="{AB5DAB2F-A828-427B-987E-2D9EE0758E2A}" srcOrd="0" destOrd="0" presId="urn:microsoft.com/office/officeart/2005/8/layout/orgChart1"/>
    <dgm:cxn modelId="{C22856A1-39BD-48C1-9F58-A243AAC52BEC}" type="presParOf" srcId="{AB5DAB2F-A828-427B-987E-2D9EE0758E2A}" destId="{4F7BFD98-CC97-4AC2-A0E5-47A1391F2F4C}" srcOrd="0" destOrd="0" presId="urn:microsoft.com/office/officeart/2005/8/layout/orgChart1"/>
    <dgm:cxn modelId="{84B3F2CA-2349-445A-A541-201FC1A7A92D}" type="presParOf" srcId="{AB5DAB2F-A828-427B-987E-2D9EE0758E2A}" destId="{632DD9C9-A918-4870-B33D-4B944675D8EB}" srcOrd="1" destOrd="0" presId="urn:microsoft.com/office/officeart/2005/8/layout/orgChart1"/>
    <dgm:cxn modelId="{E475C161-A5E5-4151-A076-20CCC8380A0D}" type="presParOf" srcId="{68D994C8-4716-4E34-A787-67E92B6AEFF8}" destId="{A2C2F67B-F1EF-4442-9F35-DC35210C9A13}" srcOrd="1" destOrd="0" presId="urn:microsoft.com/office/officeart/2005/8/layout/orgChart1"/>
    <dgm:cxn modelId="{C6515AFE-8D7C-4F08-949E-8CF37BF8BDEB}" type="presParOf" srcId="{68D994C8-4716-4E34-A787-67E92B6AEFF8}" destId="{C862B09A-092D-487F-823B-AEFCADD2630E}" srcOrd="2" destOrd="0" presId="urn:microsoft.com/office/officeart/2005/8/layout/orgChart1"/>
    <dgm:cxn modelId="{7637B53F-D90F-46D6-977C-1467BF9FB93B}" type="presParOf" srcId="{477C9BE6-A894-43F9-9B7F-3AC804776EC1}" destId="{72B96357-6E44-47D7-BE34-518054577C9B}" srcOrd="4" destOrd="0" presId="urn:microsoft.com/office/officeart/2005/8/layout/orgChart1"/>
    <dgm:cxn modelId="{88EE868D-6449-4ECE-AD67-D0C1CA5B1ED7}" type="presParOf" srcId="{477C9BE6-A894-43F9-9B7F-3AC804776EC1}" destId="{4CE6D744-1F08-45E5-98C4-524CB257F897}" srcOrd="5" destOrd="0" presId="urn:microsoft.com/office/officeart/2005/8/layout/orgChart1"/>
    <dgm:cxn modelId="{05710FC4-32F5-4844-9E7E-1906ED81C955}" type="presParOf" srcId="{4CE6D744-1F08-45E5-98C4-524CB257F897}" destId="{5BF2E21B-7E0F-4522-AAEA-0AD55C10095B}" srcOrd="0" destOrd="0" presId="urn:microsoft.com/office/officeart/2005/8/layout/orgChart1"/>
    <dgm:cxn modelId="{23221774-AACF-49F4-835C-ECA3D557A69D}" type="presParOf" srcId="{5BF2E21B-7E0F-4522-AAEA-0AD55C10095B}" destId="{CB5127E2-F86A-44B3-9CBE-297EFB24B5FD}" srcOrd="0" destOrd="0" presId="urn:microsoft.com/office/officeart/2005/8/layout/orgChart1"/>
    <dgm:cxn modelId="{46EBEB0A-63A2-4AF1-84F0-70387831206A}" type="presParOf" srcId="{5BF2E21B-7E0F-4522-AAEA-0AD55C10095B}" destId="{0006479D-5497-49EB-8266-F3CAB09D6083}" srcOrd="1" destOrd="0" presId="urn:microsoft.com/office/officeart/2005/8/layout/orgChart1"/>
    <dgm:cxn modelId="{02E5AFF5-F979-4A22-B004-3BEEFB51746C}" type="presParOf" srcId="{4CE6D744-1F08-45E5-98C4-524CB257F897}" destId="{FAAA73FF-4F05-4354-BEF4-8B9353DF540C}" srcOrd="1" destOrd="0" presId="urn:microsoft.com/office/officeart/2005/8/layout/orgChart1"/>
    <dgm:cxn modelId="{AB3FC507-472B-4261-9289-F572A8D09051}" type="presParOf" srcId="{4CE6D744-1F08-45E5-98C4-524CB257F897}" destId="{A4D04546-D4CE-4123-B6B4-7DA5D7429250}" srcOrd="2" destOrd="0" presId="urn:microsoft.com/office/officeart/2005/8/layout/orgChart1"/>
    <dgm:cxn modelId="{6192C145-67E7-42BB-B5BD-40A8F2379CE1}" type="presParOf" srcId="{8F8FE874-94D7-4386-A177-F10EB93285A8}" destId="{5EE384EB-4CF1-4B17-9E6E-D42D950B9332}" srcOrd="2" destOrd="0" presId="urn:microsoft.com/office/officeart/2005/8/layout/orgChart1"/>
    <dgm:cxn modelId="{36AB2FC9-8825-46E4-96C2-EE4EA78F30B0}" type="presParOf" srcId="{FCA77571-D03F-4734-8798-30ACBD446FCA}" destId="{C99F0041-F1E7-4243-A26B-08AA5D859F12}" srcOrd="4" destOrd="0" presId="urn:microsoft.com/office/officeart/2005/8/layout/orgChart1"/>
    <dgm:cxn modelId="{116C08A2-8C8B-41CE-9C9B-B8FC709986FB}" type="presParOf" srcId="{FCA77571-D03F-4734-8798-30ACBD446FCA}" destId="{1D084CEF-ABE0-4914-B4E0-593486495AF9}" srcOrd="5" destOrd="0" presId="urn:microsoft.com/office/officeart/2005/8/layout/orgChart1"/>
    <dgm:cxn modelId="{06889E29-4414-4E94-AB55-6FE0496570DF}" type="presParOf" srcId="{1D084CEF-ABE0-4914-B4E0-593486495AF9}" destId="{57CE9034-4C5C-4948-8A00-6DDEF936D041}" srcOrd="0" destOrd="0" presId="urn:microsoft.com/office/officeart/2005/8/layout/orgChart1"/>
    <dgm:cxn modelId="{7660CB3F-0D34-4686-8892-7117190392E7}" type="presParOf" srcId="{57CE9034-4C5C-4948-8A00-6DDEF936D041}" destId="{D5A629F6-A2A2-4E9A-B026-7582B7B028B2}" srcOrd="0" destOrd="0" presId="urn:microsoft.com/office/officeart/2005/8/layout/orgChart1"/>
    <dgm:cxn modelId="{407AEE04-FFF5-4FC9-899B-93B46C3D8EC0}" type="presParOf" srcId="{57CE9034-4C5C-4948-8A00-6DDEF936D041}" destId="{2770328C-5DB7-413A-AAE8-5979FF18E4DB}" srcOrd="1" destOrd="0" presId="urn:microsoft.com/office/officeart/2005/8/layout/orgChart1"/>
    <dgm:cxn modelId="{0FE4F656-6126-406C-AC53-C4BF7C2D583C}" type="presParOf" srcId="{1D084CEF-ABE0-4914-B4E0-593486495AF9}" destId="{FBAE23A0-4E5C-4A1A-8C70-02E0E2FA5C12}" srcOrd="1" destOrd="0" presId="urn:microsoft.com/office/officeart/2005/8/layout/orgChart1"/>
    <dgm:cxn modelId="{6ED743E5-3001-4DCD-818F-D47DF25B6A75}" type="presParOf" srcId="{FBAE23A0-4E5C-4A1A-8C70-02E0E2FA5C12}" destId="{DEF2622E-9412-4943-8439-A2740A78ECFE}" srcOrd="0" destOrd="0" presId="urn:microsoft.com/office/officeart/2005/8/layout/orgChart1"/>
    <dgm:cxn modelId="{DB5775ED-A547-470F-B7C0-6E4D7E69B112}" type="presParOf" srcId="{FBAE23A0-4E5C-4A1A-8C70-02E0E2FA5C12}" destId="{5380F15A-9347-495E-B72F-DBBF01F128E2}" srcOrd="1" destOrd="0" presId="urn:microsoft.com/office/officeart/2005/8/layout/orgChart1"/>
    <dgm:cxn modelId="{D74EFD65-9F32-4B34-9710-895533817CA9}" type="presParOf" srcId="{5380F15A-9347-495E-B72F-DBBF01F128E2}" destId="{21542E2B-77A4-40EA-B053-8B234E9EE87E}" srcOrd="0" destOrd="0" presId="urn:microsoft.com/office/officeart/2005/8/layout/orgChart1"/>
    <dgm:cxn modelId="{C8ED3800-AD6D-4F2A-84D9-D24B34A8309F}" type="presParOf" srcId="{21542E2B-77A4-40EA-B053-8B234E9EE87E}" destId="{0D08AAEB-7F3E-4DA5-A3BF-B006AE304341}" srcOrd="0" destOrd="0" presId="urn:microsoft.com/office/officeart/2005/8/layout/orgChart1"/>
    <dgm:cxn modelId="{480B285C-F0CF-4AB1-AD0D-C86ABDDE17C5}" type="presParOf" srcId="{21542E2B-77A4-40EA-B053-8B234E9EE87E}" destId="{789E6FA3-693D-476F-B53F-67680EEA08F0}" srcOrd="1" destOrd="0" presId="urn:microsoft.com/office/officeart/2005/8/layout/orgChart1"/>
    <dgm:cxn modelId="{0941AF5A-DB3C-453D-B97E-BAA0235EA7EB}" type="presParOf" srcId="{5380F15A-9347-495E-B72F-DBBF01F128E2}" destId="{654A1A34-20BF-4031-B9F7-A4AF27BF0D71}" srcOrd="1" destOrd="0" presId="urn:microsoft.com/office/officeart/2005/8/layout/orgChart1"/>
    <dgm:cxn modelId="{66F9BCCA-9725-4006-88E2-267E4725B021}" type="presParOf" srcId="{5380F15A-9347-495E-B72F-DBBF01F128E2}" destId="{A7D3BB93-446C-4FF0-B023-0DCF38BA207E}" srcOrd="2" destOrd="0" presId="urn:microsoft.com/office/officeart/2005/8/layout/orgChart1"/>
    <dgm:cxn modelId="{55FE3253-5965-475C-960E-F0C20E673D9F}" type="presParOf" srcId="{FBAE23A0-4E5C-4A1A-8C70-02E0E2FA5C12}" destId="{9EE21A2A-7121-4384-B25F-1D181AA4E81D}" srcOrd="2" destOrd="0" presId="urn:microsoft.com/office/officeart/2005/8/layout/orgChart1"/>
    <dgm:cxn modelId="{3373896F-93B3-42F3-B326-24E1E84DA414}" type="presParOf" srcId="{FBAE23A0-4E5C-4A1A-8C70-02E0E2FA5C12}" destId="{31CCE6D9-610A-40CD-99DC-FFC214691EFF}" srcOrd="3" destOrd="0" presId="urn:microsoft.com/office/officeart/2005/8/layout/orgChart1"/>
    <dgm:cxn modelId="{1DD842B7-E196-46BE-86B6-151A4BF0C268}" type="presParOf" srcId="{31CCE6D9-610A-40CD-99DC-FFC214691EFF}" destId="{47A65B1B-1734-4353-A79D-B2484063CB73}" srcOrd="0" destOrd="0" presId="urn:microsoft.com/office/officeart/2005/8/layout/orgChart1"/>
    <dgm:cxn modelId="{273E463E-024B-4C22-A440-3FCF4C782971}" type="presParOf" srcId="{47A65B1B-1734-4353-A79D-B2484063CB73}" destId="{A849E156-35A2-4BDF-A39E-EE7FC423C0BF}" srcOrd="0" destOrd="0" presId="urn:microsoft.com/office/officeart/2005/8/layout/orgChart1"/>
    <dgm:cxn modelId="{AC8307DE-91F4-422F-8705-3B911FE8DA07}" type="presParOf" srcId="{47A65B1B-1734-4353-A79D-B2484063CB73}" destId="{35F307E9-C08A-4505-BCC0-205E01BFAC34}" srcOrd="1" destOrd="0" presId="urn:microsoft.com/office/officeart/2005/8/layout/orgChart1"/>
    <dgm:cxn modelId="{F57E11EE-FCB0-4E64-A7B5-BC7A03B056F4}" type="presParOf" srcId="{31CCE6D9-610A-40CD-99DC-FFC214691EFF}" destId="{A8633D4E-C472-4D0C-B5A7-D3205290C651}" srcOrd="1" destOrd="0" presId="urn:microsoft.com/office/officeart/2005/8/layout/orgChart1"/>
    <dgm:cxn modelId="{45351EB4-E8E7-4E70-9D84-001810B55F5D}" type="presParOf" srcId="{31CCE6D9-610A-40CD-99DC-FFC214691EFF}" destId="{17856AF7-1C9B-43F3-861B-55DDA582324A}" srcOrd="2" destOrd="0" presId="urn:microsoft.com/office/officeart/2005/8/layout/orgChart1"/>
    <dgm:cxn modelId="{98A4BDA1-0E15-4715-A184-3E44C42FB292}" type="presParOf" srcId="{FBAE23A0-4E5C-4A1A-8C70-02E0E2FA5C12}" destId="{6A5D50C4-1D35-493B-B1E5-786647F81160}" srcOrd="4" destOrd="0" presId="urn:microsoft.com/office/officeart/2005/8/layout/orgChart1"/>
    <dgm:cxn modelId="{DF6F1F0B-D76D-4D02-9A64-C463D04FCC79}" type="presParOf" srcId="{FBAE23A0-4E5C-4A1A-8C70-02E0E2FA5C12}" destId="{56126F46-5DBB-49BE-9149-8C0B7499D331}" srcOrd="5" destOrd="0" presId="urn:microsoft.com/office/officeart/2005/8/layout/orgChart1"/>
    <dgm:cxn modelId="{829480F4-327F-4928-ADE0-B2D0C79294E4}" type="presParOf" srcId="{56126F46-5DBB-49BE-9149-8C0B7499D331}" destId="{62846B9A-B610-4276-8D2D-D00EC69BB656}" srcOrd="0" destOrd="0" presId="urn:microsoft.com/office/officeart/2005/8/layout/orgChart1"/>
    <dgm:cxn modelId="{FE0D11FF-845E-4635-BCB3-0CC54866C736}" type="presParOf" srcId="{62846B9A-B610-4276-8D2D-D00EC69BB656}" destId="{A2CAE4BC-CA00-43E3-851D-DC4B3AF4D7AA}" srcOrd="0" destOrd="0" presId="urn:microsoft.com/office/officeart/2005/8/layout/orgChart1"/>
    <dgm:cxn modelId="{4F66DA58-B493-4434-8ECB-3D6C5B04813D}" type="presParOf" srcId="{62846B9A-B610-4276-8D2D-D00EC69BB656}" destId="{37651BD0-0C78-45D3-8AE2-18BBB8D3550A}" srcOrd="1" destOrd="0" presId="urn:microsoft.com/office/officeart/2005/8/layout/orgChart1"/>
    <dgm:cxn modelId="{3665C797-E487-43DC-A3E5-5700AA34CC20}" type="presParOf" srcId="{56126F46-5DBB-49BE-9149-8C0B7499D331}" destId="{D7733CB9-ECF9-4872-86C7-DFACEB96BEFA}" srcOrd="1" destOrd="0" presId="urn:microsoft.com/office/officeart/2005/8/layout/orgChart1"/>
    <dgm:cxn modelId="{236A2919-36AD-4839-BC65-52EC9E315A0B}" type="presParOf" srcId="{56126F46-5DBB-49BE-9149-8C0B7499D331}" destId="{660198FE-DD43-4EE6-8A89-BA3115631677}" srcOrd="2" destOrd="0" presId="urn:microsoft.com/office/officeart/2005/8/layout/orgChart1"/>
    <dgm:cxn modelId="{80E76F55-A2C2-40DA-AC4E-2EB5F020581E}" type="presParOf" srcId="{1D084CEF-ABE0-4914-B4E0-593486495AF9}" destId="{DA78606E-D2AB-48EE-AA01-35BF90870C5B}" srcOrd="2" destOrd="0" presId="urn:microsoft.com/office/officeart/2005/8/layout/orgChart1"/>
    <dgm:cxn modelId="{940390FE-658C-41E0-B24B-A25B7C1C3D91}" type="presParOf" srcId="{70FE7149-D385-4B0F-AE3E-93DCCAAD9FCA}" destId="{232B612C-6183-43AC-A385-A07C01311462}" srcOrd="2" destOrd="0" presId="urn:microsoft.com/office/officeart/2005/8/layout/orgChart1"/>
    <dgm:cxn modelId="{964A4ACA-7E4B-4299-B4CD-629D5A83DACF}" type="presParOf" srcId="{A3ED6FA1-78B7-417A-84E7-71A5625AD852}" destId="{2B7A4C1A-076B-46DF-A04D-99C6F599BD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D50C4-1D35-493B-B1E5-786647F81160}">
      <dsp:nvSpPr>
        <dsp:cNvPr id="0" name=""/>
        <dsp:cNvSpPr/>
      </dsp:nvSpPr>
      <dsp:spPr>
        <a:xfrm>
          <a:off x="7729644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21A2A-7121-4384-B25F-1D181AA4E81D}">
      <dsp:nvSpPr>
        <dsp:cNvPr id="0" name=""/>
        <dsp:cNvSpPr/>
      </dsp:nvSpPr>
      <dsp:spPr>
        <a:xfrm>
          <a:off x="7729644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2622E-9412-4943-8439-A2740A78ECFE}">
      <dsp:nvSpPr>
        <dsp:cNvPr id="0" name=""/>
        <dsp:cNvSpPr/>
      </dsp:nvSpPr>
      <dsp:spPr>
        <a:xfrm>
          <a:off x="7729644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F0041-F1E7-4243-A26B-08AA5D859F12}">
      <dsp:nvSpPr>
        <dsp:cNvPr id="0" name=""/>
        <dsp:cNvSpPr/>
      </dsp:nvSpPr>
      <dsp:spPr>
        <a:xfrm>
          <a:off x="708981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96357-6E44-47D7-BE34-518054577C9B}">
      <dsp:nvSpPr>
        <dsp:cNvPr id="0" name=""/>
        <dsp:cNvSpPr/>
      </dsp:nvSpPr>
      <dsp:spPr>
        <a:xfrm>
          <a:off x="6773851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0B307-3F86-4C06-B0C2-A4734727D2DE}">
      <dsp:nvSpPr>
        <dsp:cNvPr id="0" name=""/>
        <dsp:cNvSpPr/>
      </dsp:nvSpPr>
      <dsp:spPr>
        <a:xfrm>
          <a:off x="6773851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439AF-E709-473A-BA72-B760D1D3D893}">
      <dsp:nvSpPr>
        <dsp:cNvPr id="0" name=""/>
        <dsp:cNvSpPr/>
      </dsp:nvSpPr>
      <dsp:spPr>
        <a:xfrm>
          <a:off x="6773851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DD890-4938-45DC-9E20-16EA541DCC29}">
      <dsp:nvSpPr>
        <dsp:cNvPr id="0" name=""/>
        <dsp:cNvSpPr/>
      </dsp:nvSpPr>
      <dsp:spPr>
        <a:xfrm>
          <a:off x="704409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80025-D0FF-4799-8394-4DA96AF0CF31}">
      <dsp:nvSpPr>
        <dsp:cNvPr id="0" name=""/>
        <dsp:cNvSpPr/>
      </dsp:nvSpPr>
      <dsp:spPr>
        <a:xfrm>
          <a:off x="5818057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DF68E-267C-49B7-8216-50BB4DA7EAD6}">
      <dsp:nvSpPr>
        <dsp:cNvPr id="0" name=""/>
        <dsp:cNvSpPr/>
      </dsp:nvSpPr>
      <dsp:spPr>
        <a:xfrm>
          <a:off x="5818057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D3652-F245-43AC-806A-10D48155BA4B}">
      <dsp:nvSpPr>
        <dsp:cNvPr id="0" name=""/>
        <dsp:cNvSpPr/>
      </dsp:nvSpPr>
      <dsp:spPr>
        <a:xfrm>
          <a:off x="5818057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E9781-12F0-4B41-BB3A-9D0209B01FA9}">
      <dsp:nvSpPr>
        <dsp:cNvPr id="0" name=""/>
        <dsp:cNvSpPr/>
      </dsp:nvSpPr>
      <dsp:spPr>
        <a:xfrm>
          <a:off x="6134022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09CE2-6BB1-4ACF-919D-D89C5F28D389}">
      <dsp:nvSpPr>
        <dsp:cNvPr id="0" name=""/>
        <dsp:cNvSpPr/>
      </dsp:nvSpPr>
      <dsp:spPr>
        <a:xfrm>
          <a:off x="4222435" y="1567159"/>
          <a:ext cx="2867380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2867380" y="82940"/>
              </a:lnTo>
              <a:lnTo>
                <a:pt x="286738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CE695-1844-440D-8553-84CE4478754F}">
      <dsp:nvSpPr>
        <dsp:cNvPr id="0" name=""/>
        <dsp:cNvSpPr/>
      </dsp:nvSpPr>
      <dsp:spPr>
        <a:xfrm>
          <a:off x="4862264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C9131-236B-4B5A-935C-1346674584D9}">
      <dsp:nvSpPr>
        <dsp:cNvPr id="0" name=""/>
        <dsp:cNvSpPr/>
      </dsp:nvSpPr>
      <dsp:spPr>
        <a:xfrm>
          <a:off x="4862264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59CB9-DBD1-4988-8F82-196EF84FBF39}">
      <dsp:nvSpPr>
        <dsp:cNvPr id="0" name=""/>
        <dsp:cNvSpPr/>
      </dsp:nvSpPr>
      <dsp:spPr>
        <a:xfrm>
          <a:off x="4862264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ADF89-E27F-4A46-AD72-F7A1657E7D70}">
      <dsp:nvSpPr>
        <dsp:cNvPr id="0" name=""/>
        <dsp:cNvSpPr/>
      </dsp:nvSpPr>
      <dsp:spPr>
        <a:xfrm>
          <a:off x="422243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662EF-BEBB-455E-8431-2AA666629898}">
      <dsp:nvSpPr>
        <dsp:cNvPr id="0" name=""/>
        <dsp:cNvSpPr/>
      </dsp:nvSpPr>
      <dsp:spPr>
        <a:xfrm>
          <a:off x="3906470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99B3E-C4D8-41D9-A240-91CE4879916C}">
      <dsp:nvSpPr>
        <dsp:cNvPr id="0" name=""/>
        <dsp:cNvSpPr/>
      </dsp:nvSpPr>
      <dsp:spPr>
        <a:xfrm>
          <a:off x="3906470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F35163-B242-416A-9A79-79E0662B6D89}">
      <dsp:nvSpPr>
        <dsp:cNvPr id="0" name=""/>
        <dsp:cNvSpPr/>
      </dsp:nvSpPr>
      <dsp:spPr>
        <a:xfrm>
          <a:off x="3906470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78EDB-19B8-4D4A-9935-3D519D11B454}">
      <dsp:nvSpPr>
        <dsp:cNvPr id="0" name=""/>
        <dsp:cNvSpPr/>
      </dsp:nvSpPr>
      <dsp:spPr>
        <a:xfrm>
          <a:off x="417671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54BBC-A604-4FA4-8FAC-D61EAE5545A7}">
      <dsp:nvSpPr>
        <dsp:cNvPr id="0" name=""/>
        <dsp:cNvSpPr/>
      </dsp:nvSpPr>
      <dsp:spPr>
        <a:xfrm>
          <a:off x="2950677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A4619-B71F-48C2-AF48-79EB3785BF8A}">
      <dsp:nvSpPr>
        <dsp:cNvPr id="0" name=""/>
        <dsp:cNvSpPr/>
      </dsp:nvSpPr>
      <dsp:spPr>
        <a:xfrm>
          <a:off x="2950677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60002-5649-4FF4-A3A2-5ECA1A7FFDEF}">
      <dsp:nvSpPr>
        <dsp:cNvPr id="0" name=""/>
        <dsp:cNvSpPr/>
      </dsp:nvSpPr>
      <dsp:spPr>
        <a:xfrm>
          <a:off x="2950677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D5D47-BED1-49AD-AF8D-3F8859BB74F2}">
      <dsp:nvSpPr>
        <dsp:cNvPr id="0" name=""/>
        <dsp:cNvSpPr/>
      </dsp:nvSpPr>
      <dsp:spPr>
        <a:xfrm>
          <a:off x="3266642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CBC58-8633-40D5-8905-01BF6975E73D}">
      <dsp:nvSpPr>
        <dsp:cNvPr id="0" name=""/>
        <dsp:cNvSpPr/>
      </dsp:nvSpPr>
      <dsp:spPr>
        <a:xfrm>
          <a:off x="4176715" y="1567159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4F401-AE0E-4A95-9E53-08905372649D}">
      <dsp:nvSpPr>
        <dsp:cNvPr id="0" name=""/>
        <dsp:cNvSpPr/>
      </dsp:nvSpPr>
      <dsp:spPr>
        <a:xfrm>
          <a:off x="1994883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AA906-0242-4A17-AE68-52E536A39622}">
      <dsp:nvSpPr>
        <dsp:cNvPr id="0" name=""/>
        <dsp:cNvSpPr/>
      </dsp:nvSpPr>
      <dsp:spPr>
        <a:xfrm>
          <a:off x="1994883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FBCF7-6FF6-4B5A-9FF9-EB528D37F0EA}">
      <dsp:nvSpPr>
        <dsp:cNvPr id="0" name=""/>
        <dsp:cNvSpPr/>
      </dsp:nvSpPr>
      <dsp:spPr>
        <a:xfrm>
          <a:off x="1994883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F6360-725A-4108-BCA2-6F2B76AA0476}">
      <dsp:nvSpPr>
        <dsp:cNvPr id="0" name=""/>
        <dsp:cNvSpPr/>
      </dsp:nvSpPr>
      <dsp:spPr>
        <a:xfrm>
          <a:off x="135505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8988-42C1-4D53-BC02-FA78EC748B32}">
      <dsp:nvSpPr>
        <dsp:cNvPr id="0" name=""/>
        <dsp:cNvSpPr/>
      </dsp:nvSpPr>
      <dsp:spPr>
        <a:xfrm>
          <a:off x="1039090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1E840-51E3-4BEA-A899-48969FD57EAD}">
      <dsp:nvSpPr>
        <dsp:cNvPr id="0" name=""/>
        <dsp:cNvSpPr/>
      </dsp:nvSpPr>
      <dsp:spPr>
        <a:xfrm>
          <a:off x="1039090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A3659-6349-46BE-A159-F5F64D2D2420}">
      <dsp:nvSpPr>
        <dsp:cNvPr id="0" name=""/>
        <dsp:cNvSpPr/>
      </dsp:nvSpPr>
      <dsp:spPr>
        <a:xfrm>
          <a:off x="1039090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6A608-9745-42D2-898E-259E0DFAC0D5}">
      <dsp:nvSpPr>
        <dsp:cNvPr id="0" name=""/>
        <dsp:cNvSpPr/>
      </dsp:nvSpPr>
      <dsp:spPr>
        <a:xfrm>
          <a:off x="130933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8159D-044F-4C28-9E06-ABBF2857F3F8}">
      <dsp:nvSpPr>
        <dsp:cNvPr id="0" name=""/>
        <dsp:cNvSpPr/>
      </dsp:nvSpPr>
      <dsp:spPr>
        <a:xfrm>
          <a:off x="83296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39896-8228-4F4E-9CF0-8B437541B6B3}">
      <dsp:nvSpPr>
        <dsp:cNvPr id="0" name=""/>
        <dsp:cNvSpPr/>
      </dsp:nvSpPr>
      <dsp:spPr>
        <a:xfrm>
          <a:off x="83296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A43E9-FF1D-434D-8C6D-F1B41D12CE0B}">
      <dsp:nvSpPr>
        <dsp:cNvPr id="0" name=""/>
        <dsp:cNvSpPr/>
      </dsp:nvSpPr>
      <dsp:spPr>
        <a:xfrm>
          <a:off x="83296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A6250-5EDA-441E-A7B0-1FF3495B3111}">
      <dsp:nvSpPr>
        <dsp:cNvPr id="0" name=""/>
        <dsp:cNvSpPr/>
      </dsp:nvSpPr>
      <dsp:spPr>
        <a:xfrm>
          <a:off x="399261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5750B-72EB-43AE-B05F-462F78FA2637}">
      <dsp:nvSpPr>
        <dsp:cNvPr id="0" name=""/>
        <dsp:cNvSpPr/>
      </dsp:nvSpPr>
      <dsp:spPr>
        <a:xfrm>
          <a:off x="1355055" y="1567159"/>
          <a:ext cx="2867380" cy="165881"/>
        </a:xfrm>
        <a:custGeom>
          <a:avLst/>
          <a:gdLst/>
          <a:ahLst/>
          <a:cxnLst/>
          <a:rect l="0" t="0" r="0" b="0"/>
          <a:pathLst>
            <a:path>
              <a:moveTo>
                <a:pt x="2867380" y="0"/>
              </a:moveTo>
              <a:lnTo>
                <a:pt x="2867380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24B54-157D-401F-812D-4124932A9F70}">
      <dsp:nvSpPr>
        <dsp:cNvPr id="0" name=""/>
        <dsp:cNvSpPr/>
      </dsp:nvSpPr>
      <dsp:spPr>
        <a:xfrm>
          <a:off x="3827479" y="1172203"/>
          <a:ext cx="789911" cy="3949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3827479" y="1172203"/>
        <a:ext cx="789911" cy="394955"/>
      </dsp:txXfrm>
    </dsp:sp>
    <dsp:sp modelId="{E5FE4DAB-D49C-480C-B9C8-00502F673DD5}">
      <dsp:nvSpPr>
        <dsp:cNvPr id="0" name=""/>
        <dsp:cNvSpPr/>
      </dsp:nvSpPr>
      <dsp:spPr>
        <a:xfrm>
          <a:off x="96009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960099" y="1733040"/>
        <a:ext cx="789911" cy="394955"/>
      </dsp:txXfrm>
    </dsp:sp>
    <dsp:sp modelId="{2F1C3EEE-64BD-4F20-8090-CF0B7F9F1584}">
      <dsp:nvSpPr>
        <dsp:cNvPr id="0" name=""/>
        <dsp:cNvSpPr/>
      </dsp:nvSpPr>
      <dsp:spPr>
        <a:xfrm>
          <a:off x="4305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305" y="2293878"/>
        <a:ext cx="789911" cy="394955"/>
      </dsp:txXfrm>
    </dsp:sp>
    <dsp:sp modelId="{E8ABB021-BD0D-414F-A238-8AF79542258A}">
      <dsp:nvSpPr>
        <dsp:cNvPr id="0" name=""/>
        <dsp:cNvSpPr/>
      </dsp:nvSpPr>
      <dsp:spPr>
        <a:xfrm>
          <a:off x="201783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2854715"/>
        <a:ext cx="789911" cy="394955"/>
      </dsp:txXfrm>
    </dsp:sp>
    <dsp:sp modelId="{2D8D8518-690C-4236-B30F-9D4735585CAC}">
      <dsp:nvSpPr>
        <dsp:cNvPr id="0" name=""/>
        <dsp:cNvSpPr/>
      </dsp:nvSpPr>
      <dsp:spPr>
        <a:xfrm>
          <a:off x="201783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3415553"/>
        <a:ext cx="789911" cy="394955"/>
      </dsp:txXfrm>
    </dsp:sp>
    <dsp:sp modelId="{D2EDEA3E-B423-47D6-9AF0-E6E3121B050C}">
      <dsp:nvSpPr>
        <dsp:cNvPr id="0" name=""/>
        <dsp:cNvSpPr/>
      </dsp:nvSpPr>
      <dsp:spPr>
        <a:xfrm>
          <a:off x="201783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3976390"/>
        <a:ext cx="789911" cy="394955"/>
      </dsp:txXfrm>
    </dsp:sp>
    <dsp:sp modelId="{5E1372F7-C7C5-4198-92BC-A38146B6FFA8}">
      <dsp:nvSpPr>
        <dsp:cNvPr id="0" name=""/>
        <dsp:cNvSpPr/>
      </dsp:nvSpPr>
      <dsp:spPr>
        <a:xfrm>
          <a:off x="96009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960099" y="2293878"/>
        <a:ext cx="789911" cy="394955"/>
      </dsp:txXfrm>
    </dsp:sp>
    <dsp:sp modelId="{0D8A520F-8316-41FB-9BB0-D2C9D5680835}">
      <dsp:nvSpPr>
        <dsp:cNvPr id="0" name=""/>
        <dsp:cNvSpPr/>
      </dsp:nvSpPr>
      <dsp:spPr>
        <a:xfrm>
          <a:off x="115757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2854715"/>
        <a:ext cx="789911" cy="394955"/>
      </dsp:txXfrm>
    </dsp:sp>
    <dsp:sp modelId="{549FE26F-9029-4E49-8697-126C6DBE966C}">
      <dsp:nvSpPr>
        <dsp:cNvPr id="0" name=""/>
        <dsp:cNvSpPr/>
      </dsp:nvSpPr>
      <dsp:spPr>
        <a:xfrm>
          <a:off x="115757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3415553"/>
        <a:ext cx="789911" cy="394955"/>
      </dsp:txXfrm>
    </dsp:sp>
    <dsp:sp modelId="{8A5CA4D5-6A07-4F36-8749-3BACCDDD1083}">
      <dsp:nvSpPr>
        <dsp:cNvPr id="0" name=""/>
        <dsp:cNvSpPr/>
      </dsp:nvSpPr>
      <dsp:spPr>
        <a:xfrm>
          <a:off x="115757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3976390"/>
        <a:ext cx="789911" cy="394955"/>
      </dsp:txXfrm>
    </dsp:sp>
    <dsp:sp modelId="{00547B80-4614-49BA-9F24-F47E4B8211F4}">
      <dsp:nvSpPr>
        <dsp:cNvPr id="0" name=""/>
        <dsp:cNvSpPr/>
      </dsp:nvSpPr>
      <dsp:spPr>
        <a:xfrm>
          <a:off x="1915892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915892" y="2293878"/>
        <a:ext cx="789911" cy="394955"/>
      </dsp:txXfrm>
    </dsp:sp>
    <dsp:sp modelId="{45B7A7F9-BD93-4183-9242-9B9FBA912E79}">
      <dsp:nvSpPr>
        <dsp:cNvPr id="0" name=""/>
        <dsp:cNvSpPr/>
      </dsp:nvSpPr>
      <dsp:spPr>
        <a:xfrm>
          <a:off x="2113370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2854715"/>
        <a:ext cx="789911" cy="394955"/>
      </dsp:txXfrm>
    </dsp:sp>
    <dsp:sp modelId="{244099F4-5033-4058-ADA4-9F7AE4E34606}">
      <dsp:nvSpPr>
        <dsp:cNvPr id="0" name=""/>
        <dsp:cNvSpPr/>
      </dsp:nvSpPr>
      <dsp:spPr>
        <a:xfrm>
          <a:off x="2113370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3415553"/>
        <a:ext cx="789911" cy="394955"/>
      </dsp:txXfrm>
    </dsp:sp>
    <dsp:sp modelId="{3E508417-F326-4A05-B852-6D289E83A75B}">
      <dsp:nvSpPr>
        <dsp:cNvPr id="0" name=""/>
        <dsp:cNvSpPr/>
      </dsp:nvSpPr>
      <dsp:spPr>
        <a:xfrm>
          <a:off x="2113370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3976390"/>
        <a:ext cx="789911" cy="394955"/>
      </dsp:txXfrm>
    </dsp:sp>
    <dsp:sp modelId="{6F253A1F-C953-4291-A8BD-DA1B065EC8C7}">
      <dsp:nvSpPr>
        <dsp:cNvPr id="0" name=""/>
        <dsp:cNvSpPr/>
      </dsp:nvSpPr>
      <dsp:spPr>
        <a:xfrm>
          <a:off x="382747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3827479" y="1733040"/>
        <a:ext cx="789911" cy="394955"/>
      </dsp:txXfrm>
    </dsp:sp>
    <dsp:sp modelId="{1DFB977B-B027-4FF4-8EA2-BC3BB8DEE84F}">
      <dsp:nvSpPr>
        <dsp:cNvPr id="0" name=""/>
        <dsp:cNvSpPr/>
      </dsp:nvSpPr>
      <dsp:spPr>
        <a:xfrm>
          <a:off x="2871686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871686" y="2293878"/>
        <a:ext cx="789911" cy="394955"/>
      </dsp:txXfrm>
    </dsp:sp>
    <dsp:sp modelId="{59ED04D6-0A76-4AB5-8D90-AE44EF8BAAF5}">
      <dsp:nvSpPr>
        <dsp:cNvPr id="0" name=""/>
        <dsp:cNvSpPr/>
      </dsp:nvSpPr>
      <dsp:spPr>
        <a:xfrm>
          <a:off x="3069164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2854715"/>
        <a:ext cx="789911" cy="394955"/>
      </dsp:txXfrm>
    </dsp:sp>
    <dsp:sp modelId="{85753983-A7D2-4D7D-A6A0-8E01AD4D7873}">
      <dsp:nvSpPr>
        <dsp:cNvPr id="0" name=""/>
        <dsp:cNvSpPr/>
      </dsp:nvSpPr>
      <dsp:spPr>
        <a:xfrm>
          <a:off x="3069164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3415553"/>
        <a:ext cx="789911" cy="394955"/>
      </dsp:txXfrm>
    </dsp:sp>
    <dsp:sp modelId="{08972A0C-B4EA-44DE-813A-A6AB09ADE547}">
      <dsp:nvSpPr>
        <dsp:cNvPr id="0" name=""/>
        <dsp:cNvSpPr/>
      </dsp:nvSpPr>
      <dsp:spPr>
        <a:xfrm>
          <a:off x="3069164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3976390"/>
        <a:ext cx="789911" cy="394955"/>
      </dsp:txXfrm>
    </dsp:sp>
    <dsp:sp modelId="{750D8EB6-DEB5-4198-A942-084335EA8F5A}">
      <dsp:nvSpPr>
        <dsp:cNvPr id="0" name=""/>
        <dsp:cNvSpPr/>
      </dsp:nvSpPr>
      <dsp:spPr>
        <a:xfrm>
          <a:off x="382747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827479" y="2293878"/>
        <a:ext cx="789911" cy="394955"/>
      </dsp:txXfrm>
    </dsp:sp>
    <dsp:sp modelId="{3FA2C394-F253-4E00-B37E-08B82D651FE2}">
      <dsp:nvSpPr>
        <dsp:cNvPr id="0" name=""/>
        <dsp:cNvSpPr/>
      </dsp:nvSpPr>
      <dsp:spPr>
        <a:xfrm>
          <a:off x="402495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2854715"/>
        <a:ext cx="789911" cy="394955"/>
      </dsp:txXfrm>
    </dsp:sp>
    <dsp:sp modelId="{8D054046-84A7-44DB-8C6E-D2CBEF77A74E}">
      <dsp:nvSpPr>
        <dsp:cNvPr id="0" name=""/>
        <dsp:cNvSpPr/>
      </dsp:nvSpPr>
      <dsp:spPr>
        <a:xfrm>
          <a:off x="402495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3415553"/>
        <a:ext cx="789911" cy="394955"/>
      </dsp:txXfrm>
    </dsp:sp>
    <dsp:sp modelId="{2D25BCC9-FD9C-4179-AC2D-470B1EE04CD7}">
      <dsp:nvSpPr>
        <dsp:cNvPr id="0" name=""/>
        <dsp:cNvSpPr/>
      </dsp:nvSpPr>
      <dsp:spPr>
        <a:xfrm>
          <a:off x="402495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3976390"/>
        <a:ext cx="789911" cy="394955"/>
      </dsp:txXfrm>
    </dsp:sp>
    <dsp:sp modelId="{320F22F4-3F89-49AB-ABDA-EDD29D2E73C4}">
      <dsp:nvSpPr>
        <dsp:cNvPr id="0" name=""/>
        <dsp:cNvSpPr/>
      </dsp:nvSpPr>
      <dsp:spPr>
        <a:xfrm>
          <a:off x="4783272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783272" y="2293878"/>
        <a:ext cx="789911" cy="394955"/>
      </dsp:txXfrm>
    </dsp:sp>
    <dsp:sp modelId="{84A8A545-1395-4A30-A0DC-3436FF08074F}">
      <dsp:nvSpPr>
        <dsp:cNvPr id="0" name=""/>
        <dsp:cNvSpPr/>
      </dsp:nvSpPr>
      <dsp:spPr>
        <a:xfrm>
          <a:off x="4980750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2854715"/>
        <a:ext cx="789911" cy="394955"/>
      </dsp:txXfrm>
    </dsp:sp>
    <dsp:sp modelId="{0BD99711-8369-4959-B973-3E330CA16755}">
      <dsp:nvSpPr>
        <dsp:cNvPr id="0" name=""/>
        <dsp:cNvSpPr/>
      </dsp:nvSpPr>
      <dsp:spPr>
        <a:xfrm>
          <a:off x="4980750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3415553"/>
        <a:ext cx="789911" cy="394955"/>
      </dsp:txXfrm>
    </dsp:sp>
    <dsp:sp modelId="{5ADAB460-3B8C-45FC-93BE-F8EE1F840B0F}">
      <dsp:nvSpPr>
        <dsp:cNvPr id="0" name=""/>
        <dsp:cNvSpPr/>
      </dsp:nvSpPr>
      <dsp:spPr>
        <a:xfrm>
          <a:off x="4980750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3976390"/>
        <a:ext cx="789911" cy="394955"/>
      </dsp:txXfrm>
    </dsp:sp>
    <dsp:sp modelId="{85B67796-20C2-48E2-ABA0-248EF833B0EA}">
      <dsp:nvSpPr>
        <dsp:cNvPr id="0" name=""/>
        <dsp:cNvSpPr/>
      </dsp:nvSpPr>
      <dsp:spPr>
        <a:xfrm>
          <a:off x="669485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6694859" y="1733040"/>
        <a:ext cx="789911" cy="394955"/>
      </dsp:txXfrm>
    </dsp:sp>
    <dsp:sp modelId="{2D6DEBA7-5E34-48D5-B90E-3A309635B670}">
      <dsp:nvSpPr>
        <dsp:cNvPr id="0" name=""/>
        <dsp:cNvSpPr/>
      </dsp:nvSpPr>
      <dsp:spPr>
        <a:xfrm>
          <a:off x="5739066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739066" y="2293878"/>
        <a:ext cx="789911" cy="394955"/>
      </dsp:txXfrm>
    </dsp:sp>
    <dsp:sp modelId="{FBB295F4-23E9-47C1-B3F3-CA21BCA3BC64}">
      <dsp:nvSpPr>
        <dsp:cNvPr id="0" name=""/>
        <dsp:cNvSpPr/>
      </dsp:nvSpPr>
      <dsp:spPr>
        <a:xfrm>
          <a:off x="5936544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2854715"/>
        <a:ext cx="789911" cy="394955"/>
      </dsp:txXfrm>
    </dsp:sp>
    <dsp:sp modelId="{F6F178E9-43A1-405F-B960-EF0847BAFFF9}">
      <dsp:nvSpPr>
        <dsp:cNvPr id="0" name=""/>
        <dsp:cNvSpPr/>
      </dsp:nvSpPr>
      <dsp:spPr>
        <a:xfrm>
          <a:off x="5936544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3415553"/>
        <a:ext cx="789911" cy="394955"/>
      </dsp:txXfrm>
    </dsp:sp>
    <dsp:sp modelId="{ABE9FC8E-C5CC-41B2-BE4F-2B7F8719E143}">
      <dsp:nvSpPr>
        <dsp:cNvPr id="0" name=""/>
        <dsp:cNvSpPr/>
      </dsp:nvSpPr>
      <dsp:spPr>
        <a:xfrm>
          <a:off x="5936544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3976390"/>
        <a:ext cx="789911" cy="394955"/>
      </dsp:txXfrm>
    </dsp:sp>
    <dsp:sp modelId="{EA1F9752-DC90-4557-B1A6-E8C8E77A5730}">
      <dsp:nvSpPr>
        <dsp:cNvPr id="0" name=""/>
        <dsp:cNvSpPr/>
      </dsp:nvSpPr>
      <dsp:spPr>
        <a:xfrm>
          <a:off x="669485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694859" y="2293878"/>
        <a:ext cx="789911" cy="394955"/>
      </dsp:txXfrm>
    </dsp:sp>
    <dsp:sp modelId="{CC2A98E0-B19F-4E50-9F38-0D0A04EAA5B7}">
      <dsp:nvSpPr>
        <dsp:cNvPr id="0" name=""/>
        <dsp:cNvSpPr/>
      </dsp:nvSpPr>
      <dsp:spPr>
        <a:xfrm>
          <a:off x="689233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2854715"/>
        <a:ext cx="789911" cy="394955"/>
      </dsp:txXfrm>
    </dsp:sp>
    <dsp:sp modelId="{4F7BFD98-CC97-4AC2-A0E5-47A1391F2F4C}">
      <dsp:nvSpPr>
        <dsp:cNvPr id="0" name=""/>
        <dsp:cNvSpPr/>
      </dsp:nvSpPr>
      <dsp:spPr>
        <a:xfrm>
          <a:off x="689233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3415553"/>
        <a:ext cx="789911" cy="394955"/>
      </dsp:txXfrm>
    </dsp:sp>
    <dsp:sp modelId="{CB5127E2-F86A-44B3-9CBE-297EFB24B5FD}">
      <dsp:nvSpPr>
        <dsp:cNvPr id="0" name=""/>
        <dsp:cNvSpPr/>
      </dsp:nvSpPr>
      <dsp:spPr>
        <a:xfrm>
          <a:off x="689233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3976390"/>
        <a:ext cx="789911" cy="394955"/>
      </dsp:txXfrm>
    </dsp:sp>
    <dsp:sp modelId="{D5A629F6-A2A2-4E9A-B026-7582B7B028B2}">
      <dsp:nvSpPr>
        <dsp:cNvPr id="0" name=""/>
        <dsp:cNvSpPr/>
      </dsp:nvSpPr>
      <dsp:spPr>
        <a:xfrm>
          <a:off x="7650653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650653" y="2293878"/>
        <a:ext cx="789911" cy="394955"/>
      </dsp:txXfrm>
    </dsp:sp>
    <dsp:sp modelId="{0D08AAEB-7F3E-4DA5-A3BF-B006AE304341}">
      <dsp:nvSpPr>
        <dsp:cNvPr id="0" name=""/>
        <dsp:cNvSpPr/>
      </dsp:nvSpPr>
      <dsp:spPr>
        <a:xfrm>
          <a:off x="7848131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2854715"/>
        <a:ext cx="789911" cy="394955"/>
      </dsp:txXfrm>
    </dsp:sp>
    <dsp:sp modelId="{A849E156-35A2-4BDF-A39E-EE7FC423C0BF}">
      <dsp:nvSpPr>
        <dsp:cNvPr id="0" name=""/>
        <dsp:cNvSpPr/>
      </dsp:nvSpPr>
      <dsp:spPr>
        <a:xfrm>
          <a:off x="7848131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3415553"/>
        <a:ext cx="789911" cy="394955"/>
      </dsp:txXfrm>
    </dsp:sp>
    <dsp:sp modelId="{A2CAE4BC-CA00-43E3-851D-DC4B3AF4D7AA}">
      <dsp:nvSpPr>
        <dsp:cNvPr id="0" name=""/>
        <dsp:cNvSpPr/>
      </dsp:nvSpPr>
      <dsp:spPr>
        <a:xfrm>
          <a:off x="7848131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3976390"/>
        <a:ext cx="789911" cy="3949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D50C4-1D35-493B-B1E5-786647F81160}">
      <dsp:nvSpPr>
        <dsp:cNvPr id="0" name=""/>
        <dsp:cNvSpPr/>
      </dsp:nvSpPr>
      <dsp:spPr>
        <a:xfrm>
          <a:off x="7729644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21A2A-7121-4384-B25F-1D181AA4E81D}">
      <dsp:nvSpPr>
        <dsp:cNvPr id="0" name=""/>
        <dsp:cNvSpPr/>
      </dsp:nvSpPr>
      <dsp:spPr>
        <a:xfrm>
          <a:off x="7729644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2622E-9412-4943-8439-A2740A78ECFE}">
      <dsp:nvSpPr>
        <dsp:cNvPr id="0" name=""/>
        <dsp:cNvSpPr/>
      </dsp:nvSpPr>
      <dsp:spPr>
        <a:xfrm>
          <a:off x="7729644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F0041-F1E7-4243-A26B-08AA5D859F12}">
      <dsp:nvSpPr>
        <dsp:cNvPr id="0" name=""/>
        <dsp:cNvSpPr/>
      </dsp:nvSpPr>
      <dsp:spPr>
        <a:xfrm>
          <a:off x="708981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96357-6E44-47D7-BE34-518054577C9B}">
      <dsp:nvSpPr>
        <dsp:cNvPr id="0" name=""/>
        <dsp:cNvSpPr/>
      </dsp:nvSpPr>
      <dsp:spPr>
        <a:xfrm>
          <a:off x="6773851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0B307-3F86-4C06-B0C2-A4734727D2DE}">
      <dsp:nvSpPr>
        <dsp:cNvPr id="0" name=""/>
        <dsp:cNvSpPr/>
      </dsp:nvSpPr>
      <dsp:spPr>
        <a:xfrm>
          <a:off x="6773851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439AF-E709-473A-BA72-B760D1D3D893}">
      <dsp:nvSpPr>
        <dsp:cNvPr id="0" name=""/>
        <dsp:cNvSpPr/>
      </dsp:nvSpPr>
      <dsp:spPr>
        <a:xfrm>
          <a:off x="6773851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DD890-4938-45DC-9E20-16EA541DCC29}">
      <dsp:nvSpPr>
        <dsp:cNvPr id="0" name=""/>
        <dsp:cNvSpPr/>
      </dsp:nvSpPr>
      <dsp:spPr>
        <a:xfrm>
          <a:off x="704409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80025-D0FF-4799-8394-4DA96AF0CF31}">
      <dsp:nvSpPr>
        <dsp:cNvPr id="0" name=""/>
        <dsp:cNvSpPr/>
      </dsp:nvSpPr>
      <dsp:spPr>
        <a:xfrm>
          <a:off x="5818057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DF68E-267C-49B7-8216-50BB4DA7EAD6}">
      <dsp:nvSpPr>
        <dsp:cNvPr id="0" name=""/>
        <dsp:cNvSpPr/>
      </dsp:nvSpPr>
      <dsp:spPr>
        <a:xfrm>
          <a:off x="5818057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D3652-F245-43AC-806A-10D48155BA4B}">
      <dsp:nvSpPr>
        <dsp:cNvPr id="0" name=""/>
        <dsp:cNvSpPr/>
      </dsp:nvSpPr>
      <dsp:spPr>
        <a:xfrm>
          <a:off x="5818057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E9781-12F0-4B41-BB3A-9D0209B01FA9}">
      <dsp:nvSpPr>
        <dsp:cNvPr id="0" name=""/>
        <dsp:cNvSpPr/>
      </dsp:nvSpPr>
      <dsp:spPr>
        <a:xfrm>
          <a:off x="6134022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09CE2-6BB1-4ACF-919D-D89C5F28D389}">
      <dsp:nvSpPr>
        <dsp:cNvPr id="0" name=""/>
        <dsp:cNvSpPr/>
      </dsp:nvSpPr>
      <dsp:spPr>
        <a:xfrm>
          <a:off x="4222435" y="1567159"/>
          <a:ext cx="2867380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2867380" y="82940"/>
              </a:lnTo>
              <a:lnTo>
                <a:pt x="286738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CE695-1844-440D-8553-84CE4478754F}">
      <dsp:nvSpPr>
        <dsp:cNvPr id="0" name=""/>
        <dsp:cNvSpPr/>
      </dsp:nvSpPr>
      <dsp:spPr>
        <a:xfrm>
          <a:off x="4862264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C9131-236B-4B5A-935C-1346674584D9}">
      <dsp:nvSpPr>
        <dsp:cNvPr id="0" name=""/>
        <dsp:cNvSpPr/>
      </dsp:nvSpPr>
      <dsp:spPr>
        <a:xfrm>
          <a:off x="4862264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59CB9-DBD1-4988-8F82-196EF84FBF39}">
      <dsp:nvSpPr>
        <dsp:cNvPr id="0" name=""/>
        <dsp:cNvSpPr/>
      </dsp:nvSpPr>
      <dsp:spPr>
        <a:xfrm>
          <a:off x="4862264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ADF89-E27F-4A46-AD72-F7A1657E7D70}">
      <dsp:nvSpPr>
        <dsp:cNvPr id="0" name=""/>
        <dsp:cNvSpPr/>
      </dsp:nvSpPr>
      <dsp:spPr>
        <a:xfrm>
          <a:off x="422243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662EF-BEBB-455E-8431-2AA666629898}">
      <dsp:nvSpPr>
        <dsp:cNvPr id="0" name=""/>
        <dsp:cNvSpPr/>
      </dsp:nvSpPr>
      <dsp:spPr>
        <a:xfrm>
          <a:off x="3906470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99B3E-C4D8-41D9-A240-91CE4879916C}">
      <dsp:nvSpPr>
        <dsp:cNvPr id="0" name=""/>
        <dsp:cNvSpPr/>
      </dsp:nvSpPr>
      <dsp:spPr>
        <a:xfrm>
          <a:off x="3906470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F35163-B242-416A-9A79-79E0662B6D89}">
      <dsp:nvSpPr>
        <dsp:cNvPr id="0" name=""/>
        <dsp:cNvSpPr/>
      </dsp:nvSpPr>
      <dsp:spPr>
        <a:xfrm>
          <a:off x="3906470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78EDB-19B8-4D4A-9935-3D519D11B454}">
      <dsp:nvSpPr>
        <dsp:cNvPr id="0" name=""/>
        <dsp:cNvSpPr/>
      </dsp:nvSpPr>
      <dsp:spPr>
        <a:xfrm>
          <a:off x="417671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54BBC-A604-4FA4-8FAC-D61EAE5545A7}">
      <dsp:nvSpPr>
        <dsp:cNvPr id="0" name=""/>
        <dsp:cNvSpPr/>
      </dsp:nvSpPr>
      <dsp:spPr>
        <a:xfrm>
          <a:off x="2950677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A4619-B71F-48C2-AF48-79EB3785BF8A}">
      <dsp:nvSpPr>
        <dsp:cNvPr id="0" name=""/>
        <dsp:cNvSpPr/>
      </dsp:nvSpPr>
      <dsp:spPr>
        <a:xfrm>
          <a:off x="2950677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60002-5649-4FF4-A3A2-5ECA1A7FFDEF}">
      <dsp:nvSpPr>
        <dsp:cNvPr id="0" name=""/>
        <dsp:cNvSpPr/>
      </dsp:nvSpPr>
      <dsp:spPr>
        <a:xfrm>
          <a:off x="2950677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D5D47-BED1-49AD-AF8D-3F8859BB74F2}">
      <dsp:nvSpPr>
        <dsp:cNvPr id="0" name=""/>
        <dsp:cNvSpPr/>
      </dsp:nvSpPr>
      <dsp:spPr>
        <a:xfrm>
          <a:off x="3266642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CBC58-8633-40D5-8905-01BF6975E73D}">
      <dsp:nvSpPr>
        <dsp:cNvPr id="0" name=""/>
        <dsp:cNvSpPr/>
      </dsp:nvSpPr>
      <dsp:spPr>
        <a:xfrm>
          <a:off x="4176715" y="1567159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4F401-AE0E-4A95-9E53-08905372649D}">
      <dsp:nvSpPr>
        <dsp:cNvPr id="0" name=""/>
        <dsp:cNvSpPr/>
      </dsp:nvSpPr>
      <dsp:spPr>
        <a:xfrm>
          <a:off x="1994883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AA906-0242-4A17-AE68-52E536A39622}">
      <dsp:nvSpPr>
        <dsp:cNvPr id="0" name=""/>
        <dsp:cNvSpPr/>
      </dsp:nvSpPr>
      <dsp:spPr>
        <a:xfrm>
          <a:off x="1994883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FBCF7-6FF6-4B5A-9FF9-EB528D37F0EA}">
      <dsp:nvSpPr>
        <dsp:cNvPr id="0" name=""/>
        <dsp:cNvSpPr/>
      </dsp:nvSpPr>
      <dsp:spPr>
        <a:xfrm>
          <a:off x="1994883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F6360-725A-4108-BCA2-6F2B76AA0476}">
      <dsp:nvSpPr>
        <dsp:cNvPr id="0" name=""/>
        <dsp:cNvSpPr/>
      </dsp:nvSpPr>
      <dsp:spPr>
        <a:xfrm>
          <a:off x="135505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8988-42C1-4D53-BC02-FA78EC748B32}">
      <dsp:nvSpPr>
        <dsp:cNvPr id="0" name=""/>
        <dsp:cNvSpPr/>
      </dsp:nvSpPr>
      <dsp:spPr>
        <a:xfrm>
          <a:off x="1039090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1E840-51E3-4BEA-A899-48969FD57EAD}">
      <dsp:nvSpPr>
        <dsp:cNvPr id="0" name=""/>
        <dsp:cNvSpPr/>
      </dsp:nvSpPr>
      <dsp:spPr>
        <a:xfrm>
          <a:off x="1039090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A3659-6349-46BE-A159-F5F64D2D2420}">
      <dsp:nvSpPr>
        <dsp:cNvPr id="0" name=""/>
        <dsp:cNvSpPr/>
      </dsp:nvSpPr>
      <dsp:spPr>
        <a:xfrm>
          <a:off x="1039090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6A608-9745-42D2-898E-259E0DFAC0D5}">
      <dsp:nvSpPr>
        <dsp:cNvPr id="0" name=""/>
        <dsp:cNvSpPr/>
      </dsp:nvSpPr>
      <dsp:spPr>
        <a:xfrm>
          <a:off x="130933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8159D-044F-4C28-9E06-ABBF2857F3F8}">
      <dsp:nvSpPr>
        <dsp:cNvPr id="0" name=""/>
        <dsp:cNvSpPr/>
      </dsp:nvSpPr>
      <dsp:spPr>
        <a:xfrm>
          <a:off x="83296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39896-8228-4F4E-9CF0-8B437541B6B3}">
      <dsp:nvSpPr>
        <dsp:cNvPr id="0" name=""/>
        <dsp:cNvSpPr/>
      </dsp:nvSpPr>
      <dsp:spPr>
        <a:xfrm>
          <a:off x="83296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A43E9-FF1D-434D-8C6D-F1B41D12CE0B}">
      <dsp:nvSpPr>
        <dsp:cNvPr id="0" name=""/>
        <dsp:cNvSpPr/>
      </dsp:nvSpPr>
      <dsp:spPr>
        <a:xfrm>
          <a:off x="83296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A6250-5EDA-441E-A7B0-1FF3495B3111}">
      <dsp:nvSpPr>
        <dsp:cNvPr id="0" name=""/>
        <dsp:cNvSpPr/>
      </dsp:nvSpPr>
      <dsp:spPr>
        <a:xfrm>
          <a:off x="399261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5750B-72EB-43AE-B05F-462F78FA2637}">
      <dsp:nvSpPr>
        <dsp:cNvPr id="0" name=""/>
        <dsp:cNvSpPr/>
      </dsp:nvSpPr>
      <dsp:spPr>
        <a:xfrm>
          <a:off x="1355055" y="1567159"/>
          <a:ext cx="2867380" cy="165881"/>
        </a:xfrm>
        <a:custGeom>
          <a:avLst/>
          <a:gdLst/>
          <a:ahLst/>
          <a:cxnLst/>
          <a:rect l="0" t="0" r="0" b="0"/>
          <a:pathLst>
            <a:path>
              <a:moveTo>
                <a:pt x="2867380" y="0"/>
              </a:moveTo>
              <a:lnTo>
                <a:pt x="2867380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24B54-157D-401F-812D-4124932A9F70}">
      <dsp:nvSpPr>
        <dsp:cNvPr id="0" name=""/>
        <dsp:cNvSpPr/>
      </dsp:nvSpPr>
      <dsp:spPr>
        <a:xfrm>
          <a:off x="3827479" y="1172203"/>
          <a:ext cx="789911" cy="3949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3827479" y="1172203"/>
        <a:ext cx="789911" cy="394955"/>
      </dsp:txXfrm>
    </dsp:sp>
    <dsp:sp modelId="{E5FE4DAB-D49C-480C-B9C8-00502F673DD5}">
      <dsp:nvSpPr>
        <dsp:cNvPr id="0" name=""/>
        <dsp:cNvSpPr/>
      </dsp:nvSpPr>
      <dsp:spPr>
        <a:xfrm>
          <a:off x="96009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960099" y="1733040"/>
        <a:ext cx="789911" cy="394955"/>
      </dsp:txXfrm>
    </dsp:sp>
    <dsp:sp modelId="{2F1C3EEE-64BD-4F20-8090-CF0B7F9F1584}">
      <dsp:nvSpPr>
        <dsp:cNvPr id="0" name=""/>
        <dsp:cNvSpPr/>
      </dsp:nvSpPr>
      <dsp:spPr>
        <a:xfrm>
          <a:off x="4305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305" y="2293878"/>
        <a:ext cx="789911" cy="394955"/>
      </dsp:txXfrm>
    </dsp:sp>
    <dsp:sp modelId="{E8ABB021-BD0D-414F-A238-8AF79542258A}">
      <dsp:nvSpPr>
        <dsp:cNvPr id="0" name=""/>
        <dsp:cNvSpPr/>
      </dsp:nvSpPr>
      <dsp:spPr>
        <a:xfrm>
          <a:off x="201783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2854715"/>
        <a:ext cx="789911" cy="394955"/>
      </dsp:txXfrm>
    </dsp:sp>
    <dsp:sp modelId="{2D8D8518-690C-4236-B30F-9D4735585CAC}">
      <dsp:nvSpPr>
        <dsp:cNvPr id="0" name=""/>
        <dsp:cNvSpPr/>
      </dsp:nvSpPr>
      <dsp:spPr>
        <a:xfrm>
          <a:off x="201783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3415553"/>
        <a:ext cx="789911" cy="394955"/>
      </dsp:txXfrm>
    </dsp:sp>
    <dsp:sp modelId="{D2EDEA3E-B423-47D6-9AF0-E6E3121B050C}">
      <dsp:nvSpPr>
        <dsp:cNvPr id="0" name=""/>
        <dsp:cNvSpPr/>
      </dsp:nvSpPr>
      <dsp:spPr>
        <a:xfrm>
          <a:off x="201783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3976390"/>
        <a:ext cx="789911" cy="394955"/>
      </dsp:txXfrm>
    </dsp:sp>
    <dsp:sp modelId="{5E1372F7-C7C5-4198-92BC-A38146B6FFA8}">
      <dsp:nvSpPr>
        <dsp:cNvPr id="0" name=""/>
        <dsp:cNvSpPr/>
      </dsp:nvSpPr>
      <dsp:spPr>
        <a:xfrm>
          <a:off x="96009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960099" y="2293878"/>
        <a:ext cx="789911" cy="394955"/>
      </dsp:txXfrm>
    </dsp:sp>
    <dsp:sp modelId="{0D8A520F-8316-41FB-9BB0-D2C9D5680835}">
      <dsp:nvSpPr>
        <dsp:cNvPr id="0" name=""/>
        <dsp:cNvSpPr/>
      </dsp:nvSpPr>
      <dsp:spPr>
        <a:xfrm>
          <a:off x="115757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2854715"/>
        <a:ext cx="789911" cy="394955"/>
      </dsp:txXfrm>
    </dsp:sp>
    <dsp:sp modelId="{549FE26F-9029-4E49-8697-126C6DBE966C}">
      <dsp:nvSpPr>
        <dsp:cNvPr id="0" name=""/>
        <dsp:cNvSpPr/>
      </dsp:nvSpPr>
      <dsp:spPr>
        <a:xfrm>
          <a:off x="115757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3415553"/>
        <a:ext cx="789911" cy="394955"/>
      </dsp:txXfrm>
    </dsp:sp>
    <dsp:sp modelId="{8A5CA4D5-6A07-4F36-8749-3BACCDDD1083}">
      <dsp:nvSpPr>
        <dsp:cNvPr id="0" name=""/>
        <dsp:cNvSpPr/>
      </dsp:nvSpPr>
      <dsp:spPr>
        <a:xfrm>
          <a:off x="115757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3976390"/>
        <a:ext cx="789911" cy="394955"/>
      </dsp:txXfrm>
    </dsp:sp>
    <dsp:sp modelId="{00547B80-4614-49BA-9F24-F47E4B8211F4}">
      <dsp:nvSpPr>
        <dsp:cNvPr id="0" name=""/>
        <dsp:cNvSpPr/>
      </dsp:nvSpPr>
      <dsp:spPr>
        <a:xfrm>
          <a:off x="1915892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915892" y="2293878"/>
        <a:ext cx="789911" cy="394955"/>
      </dsp:txXfrm>
    </dsp:sp>
    <dsp:sp modelId="{45B7A7F9-BD93-4183-9242-9B9FBA912E79}">
      <dsp:nvSpPr>
        <dsp:cNvPr id="0" name=""/>
        <dsp:cNvSpPr/>
      </dsp:nvSpPr>
      <dsp:spPr>
        <a:xfrm>
          <a:off x="2113370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2854715"/>
        <a:ext cx="789911" cy="394955"/>
      </dsp:txXfrm>
    </dsp:sp>
    <dsp:sp modelId="{244099F4-5033-4058-ADA4-9F7AE4E34606}">
      <dsp:nvSpPr>
        <dsp:cNvPr id="0" name=""/>
        <dsp:cNvSpPr/>
      </dsp:nvSpPr>
      <dsp:spPr>
        <a:xfrm>
          <a:off x="2113370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3415553"/>
        <a:ext cx="789911" cy="394955"/>
      </dsp:txXfrm>
    </dsp:sp>
    <dsp:sp modelId="{3E508417-F326-4A05-B852-6D289E83A75B}">
      <dsp:nvSpPr>
        <dsp:cNvPr id="0" name=""/>
        <dsp:cNvSpPr/>
      </dsp:nvSpPr>
      <dsp:spPr>
        <a:xfrm>
          <a:off x="2113370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3976390"/>
        <a:ext cx="789911" cy="394955"/>
      </dsp:txXfrm>
    </dsp:sp>
    <dsp:sp modelId="{6F253A1F-C953-4291-A8BD-DA1B065EC8C7}">
      <dsp:nvSpPr>
        <dsp:cNvPr id="0" name=""/>
        <dsp:cNvSpPr/>
      </dsp:nvSpPr>
      <dsp:spPr>
        <a:xfrm>
          <a:off x="382747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3827479" y="1733040"/>
        <a:ext cx="789911" cy="394955"/>
      </dsp:txXfrm>
    </dsp:sp>
    <dsp:sp modelId="{1DFB977B-B027-4FF4-8EA2-BC3BB8DEE84F}">
      <dsp:nvSpPr>
        <dsp:cNvPr id="0" name=""/>
        <dsp:cNvSpPr/>
      </dsp:nvSpPr>
      <dsp:spPr>
        <a:xfrm>
          <a:off x="2871686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871686" y="2293878"/>
        <a:ext cx="789911" cy="394955"/>
      </dsp:txXfrm>
    </dsp:sp>
    <dsp:sp modelId="{59ED04D6-0A76-4AB5-8D90-AE44EF8BAAF5}">
      <dsp:nvSpPr>
        <dsp:cNvPr id="0" name=""/>
        <dsp:cNvSpPr/>
      </dsp:nvSpPr>
      <dsp:spPr>
        <a:xfrm>
          <a:off x="3069164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2854715"/>
        <a:ext cx="789911" cy="394955"/>
      </dsp:txXfrm>
    </dsp:sp>
    <dsp:sp modelId="{85753983-A7D2-4D7D-A6A0-8E01AD4D7873}">
      <dsp:nvSpPr>
        <dsp:cNvPr id="0" name=""/>
        <dsp:cNvSpPr/>
      </dsp:nvSpPr>
      <dsp:spPr>
        <a:xfrm>
          <a:off x="3069164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3415553"/>
        <a:ext cx="789911" cy="394955"/>
      </dsp:txXfrm>
    </dsp:sp>
    <dsp:sp modelId="{08972A0C-B4EA-44DE-813A-A6AB09ADE547}">
      <dsp:nvSpPr>
        <dsp:cNvPr id="0" name=""/>
        <dsp:cNvSpPr/>
      </dsp:nvSpPr>
      <dsp:spPr>
        <a:xfrm>
          <a:off x="3069164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3976390"/>
        <a:ext cx="789911" cy="394955"/>
      </dsp:txXfrm>
    </dsp:sp>
    <dsp:sp modelId="{750D8EB6-DEB5-4198-A942-084335EA8F5A}">
      <dsp:nvSpPr>
        <dsp:cNvPr id="0" name=""/>
        <dsp:cNvSpPr/>
      </dsp:nvSpPr>
      <dsp:spPr>
        <a:xfrm>
          <a:off x="382747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827479" y="2293878"/>
        <a:ext cx="789911" cy="394955"/>
      </dsp:txXfrm>
    </dsp:sp>
    <dsp:sp modelId="{3FA2C394-F253-4E00-B37E-08B82D651FE2}">
      <dsp:nvSpPr>
        <dsp:cNvPr id="0" name=""/>
        <dsp:cNvSpPr/>
      </dsp:nvSpPr>
      <dsp:spPr>
        <a:xfrm>
          <a:off x="402495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2854715"/>
        <a:ext cx="789911" cy="394955"/>
      </dsp:txXfrm>
    </dsp:sp>
    <dsp:sp modelId="{8D054046-84A7-44DB-8C6E-D2CBEF77A74E}">
      <dsp:nvSpPr>
        <dsp:cNvPr id="0" name=""/>
        <dsp:cNvSpPr/>
      </dsp:nvSpPr>
      <dsp:spPr>
        <a:xfrm>
          <a:off x="402495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3415553"/>
        <a:ext cx="789911" cy="394955"/>
      </dsp:txXfrm>
    </dsp:sp>
    <dsp:sp modelId="{2D25BCC9-FD9C-4179-AC2D-470B1EE04CD7}">
      <dsp:nvSpPr>
        <dsp:cNvPr id="0" name=""/>
        <dsp:cNvSpPr/>
      </dsp:nvSpPr>
      <dsp:spPr>
        <a:xfrm>
          <a:off x="402495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3976390"/>
        <a:ext cx="789911" cy="394955"/>
      </dsp:txXfrm>
    </dsp:sp>
    <dsp:sp modelId="{320F22F4-3F89-49AB-ABDA-EDD29D2E73C4}">
      <dsp:nvSpPr>
        <dsp:cNvPr id="0" name=""/>
        <dsp:cNvSpPr/>
      </dsp:nvSpPr>
      <dsp:spPr>
        <a:xfrm>
          <a:off x="4783272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783272" y="2293878"/>
        <a:ext cx="789911" cy="394955"/>
      </dsp:txXfrm>
    </dsp:sp>
    <dsp:sp modelId="{84A8A545-1395-4A30-A0DC-3436FF08074F}">
      <dsp:nvSpPr>
        <dsp:cNvPr id="0" name=""/>
        <dsp:cNvSpPr/>
      </dsp:nvSpPr>
      <dsp:spPr>
        <a:xfrm>
          <a:off x="4980750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2854715"/>
        <a:ext cx="789911" cy="394955"/>
      </dsp:txXfrm>
    </dsp:sp>
    <dsp:sp modelId="{0BD99711-8369-4959-B973-3E330CA16755}">
      <dsp:nvSpPr>
        <dsp:cNvPr id="0" name=""/>
        <dsp:cNvSpPr/>
      </dsp:nvSpPr>
      <dsp:spPr>
        <a:xfrm>
          <a:off x="4980750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3415553"/>
        <a:ext cx="789911" cy="394955"/>
      </dsp:txXfrm>
    </dsp:sp>
    <dsp:sp modelId="{5ADAB460-3B8C-45FC-93BE-F8EE1F840B0F}">
      <dsp:nvSpPr>
        <dsp:cNvPr id="0" name=""/>
        <dsp:cNvSpPr/>
      </dsp:nvSpPr>
      <dsp:spPr>
        <a:xfrm>
          <a:off x="4980750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3976390"/>
        <a:ext cx="789911" cy="394955"/>
      </dsp:txXfrm>
    </dsp:sp>
    <dsp:sp modelId="{85B67796-20C2-48E2-ABA0-248EF833B0EA}">
      <dsp:nvSpPr>
        <dsp:cNvPr id="0" name=""/>
        <dsp:cNvSpPr/>
      </dsp:nvSpPr>
      <dsp:spPr>
        <a:xfrm>
          <a:off x="669485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6694859" y="1733040"/>
        <a:ext cx="789911" cy="394955"/>
      </dsp:txXfrm>
    </dsp:sp>
    <dsp:sp modelId="{2D6DEBA7-5E34-48D5-B90E-3A309635B670}">
      <dsp:nvSpPr>
        <dsp:cNvPr id="0" name=""/>
        <dsp:cNvSpPr/>
      </dsp:nvSpPr>
      <dsp:spPr>
        <a:xfrm>
          <a:off x="5739066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739066" y="2293878"/>
        <a:ext cx="789911" cy="394955"/>
      </dsp:txXfrm>
    </dsp:sp>
    <dsp:sp modelId="{FBB295F4-23E9-47C1-B3F3-CA21BCA3BC64}">
      <dsp:nvSpPr>
        <dsp:cNvPr id="0" name=""/>
        <dsp:cNvSpPr/>
      </dsp:nvSpPr>
      <dsp:spPr>
        <a:xfrm>
          <a:off x="5936544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2854715"/>
        <a:ext cx="789911" cy="394955"/>
      </dsp:txXfrm>
    </dsp:sp>
    <dsp:sp modelId="{F6F178E9-43A1-405F-B960-EF0847BAFFF9}">
      <dsp:nvSpPr>
        <dsp:cNvPr id="0" name=""/>
        <dsp:cNvSpPr/>
      </dsp:nvSpPr>
      <dsp:spPr>
        <a:xfrm>
          <a:off x="5936544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3415553"/>
        <a:ext cx="789911" cy="394955"/>
      </dsp:txXfrm>
    </dsp:sp>
    <dsp:sp modelId="{ABE9FC8E-C5CC-41B2-BE4F-2B7F8719E143}">
      <dsp:nvSpPr>
        <dsp:cNvPr id="0" name=""/>
        <dsp:cNvSpPr/>
      </dsp:nvSpPr>
      <dsp:spPr>
        <a:xfrm>
          <a:off x="5936544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3976390"/>
        <a:ext cx="789911" cy="394955"/>
      </dsp:txXfrm>
    </dsp:sp>
    <dsp:sp modelId="{EA1F9752-DC90-4557-B1A6-E8C8E77A5730}">
      <dsp:nvSpPr>
        <dsp:cNvPr id="0" name=""/>
        <dsp:cNvSpPr/>
      </dsp:nvSpPr>
      <dsp:spPr>
        <a:xfrm>
          <a:off x="669485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694859" y="2293878"/>
        <a:ext cx="789911" cy="394955"/>
      </dsp:txXfrm>
    </dsp:sp>
    <dsp:sp modelId="{CC2A98E0-B19F-4E50-9F38-0D0A04EAA5B7}">
      <dsp:nvSpPr>
        <dsp:cNvPr id="0" name=""/>
        <dsp:cNvSpPr/>
      </dsp:nvSpPr>
      <dsp:spPr>
        <a:xfrm>
          <a:off x="689233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2854715"/>
        <a:ext cx="789911" cy="394955"/>
      </dsp:txXfrm>
    </dsp:sp>
    <dsp:sp modelId="{4F7BFD98-CC97-4AC2-A0E5-47A1391F2F4C}">
      <dsp:nvSpPr>
        <dsp:cNvPr id="0" name=""/>
        <dsp:cNvSpPr/>
      </dsp:nvSpPr>
      <dsp:spPr>
        <a:xfrm>
          <a:off x="689233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3415553"/>
        <a:ext cx="789911" cy="394955"/>
      </dsp:txXfrm>
    </dsp:sp>
    <dsp:sp modelId="{CB5127E2-F86A-44B3-9CBE-297EFB24B5FD}">
      <dsp:nvSpPr>
        <dsp:cNvPr id="0" name=""/>
        <dsp:cNvSpPr/>
      </dsp:nvSpPr>
      <dsp:spPr>
        <a:xfrm>
          <a:off x="689233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3976390"/>
        <a:ext cx="789911" cy="394955"/>
      </dsp:txXfrm>
    </dsp:sp>
    <dsp:sp modelId="{D5A629F6-A2A2-4E9A-B026-7582B7B028B2}">
      <dsp:nvSpPr>
        <dsp:cNvPr id="0" name=""/>
        <dsp:cNvSpPr/>
      </dsp:nvSpPr>
      <dsp:spPr>
        <a:xfrm>
          <a:off x="7650653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650653" y="2293878"/>
        <a:ext cx="789911" cy="394955"/>
      </dsp:txXfrm>
    </dsp:sp>
    <dsp:sp modelId="{0D08AAEB-7F3E-4DA5-A3BF-B006AE304341}">
      <dsp:nvSpPr>
        <dsp:cNvPr id="0" name=""/>
        <dsp:cNvSpPr/>
      </dsp:nvSpPr>
      <dsp:spPr>
        <a:xfrm>
          <a:off x="7848131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2854715"/>
        <a:ext cx="789911" cy="394955"/>
      </dsp:txXfrm>
    </dsp:sp>
    <dsp:sp modelId="{A849E156-35A2-4BDF-A39E-EE7FC423C0BF}">
      <dsp:nvSpPr>
        <dsp:cNvPr id="0" name=""/>
        <dsp:cNvSpPr/>
      </dsp:nvSpPr>
      <dsp:spPr>
        <a:xfrm>
          <a:off x="7848131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3415553"/>
        <a:ext cx="789911" cy="394955"/>
      </dsp:txXfrm>
    </dsp:sp>
    <dsp:sp modelId="{A2CAE4BC-CA00-43E3-851D-DC4B3AF4D7AA}">
      <dsp:nvSpPr>
        <dsp:cNvPr id="0" name=""/>
        <dsp:cNvSpPr/>
      </dsp:nvSpPr>
      <dsp:spPr>
        <a:xfrm>
          <a:off x="7848131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3976390"/>
        <a:ext cx="789911" cy="3949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D50C4-1D35-493B-B1E5-786647F81160}">
      <dsp:nvSpPr>
        <dsp:cNvPr id="0" name=""/>
        <dsp:cNvSpPr/>
      </dsp:nvSpPr>
      <dsp:spPr>
        <a:xfrm>
          <a:off x="7729644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21A2A-7121-4384-B25F-1D181AA4E81D}">
      <dsp:nvSpPr>
        <dsp:cNvPr id="0" name=""/>
        <dsp:cNvSpPr/>
      </dsp:nvSpPr>
      <dsp:spPr>
        <a:xfrm>
          <a:off x="7729644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2622E-9412-4943-8439-A2740A78ECFE}">
      <dsp:nvSpPr>
        <dsp:cNvPr id="0" name=""/>
        <dsp:cNvSpPr/>
      </dsp:nvSpPr>
      <dsp:spPr>
        <a:xfrm>
          <a:off x="7729644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F0041-F1E7-4243-A26B-08AA5D859F12}">
      <dsp:nvSpPr>
        <dsp:cNvPr id="0" name=""/>
        <dsp:cNvSpPr/>
      </dsp:nvSpPr>
      <dsp:spPr>
        <a:xfrm>
          <a:off x="708981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96357-6E44-47D7-BE34-518054577C9B}">
      <dsp:nvSpPr>
        <dsp:cNvPr id="0" name=""/>
        <dsp:cNvSpPr/>
      </dsp:nvSpPr>
      <dsp:spPr>
        <a:xfrm>
          <a:off x="6773851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0B307-3F86-4C06-B0C2-A4734727D2DE}">
      <dsp:nvSpPr>
        <dsp:cNvPr id="0" name=""/>
        <dsp:cNvSpPr/>
      </dsp:nvSpPr>
      <dsp:spPr>
        <a:xfrm>
          <a:off x="6773851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439AF-E709-473A-BA72-B760D1D3D893}">
      <dsp:nvSpPr>
        <dsp:cNvPr id="0" name=""/>
        <dsp:cNvSpPr/>
      </dsp:nvSpPr>
      <dsp:spPr>
        <a:xfrm>
          <a:off x="6773851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DD890-4938-45DC-9E20-16EA541DCC29}">
      <dsp:nvSpPr>
        <dsp:cNvPr id="0" name=""/>
        <dsp:cNvSpPr/>
      </dsp:nvSpPr>
      <dsp:spPr>
        <a:xfrm>
          <a:off x="704409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80025-D0FF-4799-8394-4DA96AF0CF31}">
      <dsp:nvSpPr>
        <dsp:cNvPr id="0" name=""/>
        <dsp:cNvSpPr/>
      </dsp:nvSpPr>
      <dsp:spPr>
        <a:xfrm>
          <a:off x="5818057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DF68E-267C-49B7-8216-50BB4DA7EAD6}">
      <dsp:nvSpPr>
        <dsp:cNvPr id="0" name=""/>
        <dsp:cNvSpPr/>
      </dsp:nvSpPr>
      <dsp:spPr>
        <a:xfrm>
          <a:off x="5818057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D3652-F245-43AC-806A-10D48155BA4B}">
      <dsp:nvSpPr>
        <dsp:cNvPr id="0" name=""/>
        <dsp:cNvSpPr/>
      </dsp:nvSpPr>
      <dsp:spPr>
        <a:xfrm>
          <a:off x="5818057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E9781-12F0-4B41-BB3A-9D0209B01FA9}">
      <dsp:nvSpPr>
        <dsp:cNvPr id="0" name=""/>
        <dsp:cNvSpPr/>
      </dsp:nvSpPr>
      <dsp:spPr>
        <a:xfrm>
          <a:off x="6134022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09CE2-6BB1-4ACF-919D-D89C5F28D389}">
      <dsp:nvSpPr>
        <dsp:cNvPr id="0" name=""/>
        <dsp:cNvSpPr/>
      </dsp:nvSpPr>
      <dsp:spPr>
        <a:xfrm>
          <a:off x="4222435" y="1567159"/>
          <a:ext cx="2867380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2867380" y="82940"/>
              </a:lnTo>
              <a:lnTo>
                <a:pt x="286738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CE695-1844-440D-8553-84CE4478754F}">
      <dsp:nvSpPr>
        <dsp:cNvPr id="0" name=""/>
        <dsp:cNvSpPr/>
      </dsp:nvSpPr>
      <dsp:spPr>
        <a:xfrm>
          <a:off x="4862264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C9131-236B-4B5A-935C-1346674584D9}">
      <dsp:nvSpPr>
        <dsp:cNvPr id="0" name=""/>
        <dsp:cNvSpPr/>
      </dsp:nvSpPr>
      <dsp:spPr>
        <a:xfrm>
          <a:off x="4862264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59CB9-DBD1-4988-8F82-196EF84FBF39}">
      <dsp:nvSpPr>
        <dsp:cNvPr id="0" name=""/>
        <dsp:cNvSpPr/>
      </dsp:nvSpPr>
      <dsp:spPr>
        <a:xfrm>
          <a:off x="4862264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ADF89-E27F-4A46-AD72-F7A1657E7D70}">
      <dsp:nvSpPr>
        <dsp:cNvPr id="0" name=""/>
        <dsp:cNvSpPr/>
      </dsp:nvSpPr>
      <dsp:spPr>
        <a:xfrm>
          <a:off x="422243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662EF-BEBB-455E-8431-2AA666629898}">
      <dsp:nvSpPr>
        <dsp:cNvPr id="0" name=""/>
        <dsp:cNvSpPr/>
      </dsp:nvSpPr>
      <dsp:spPr>
        <a:xfrm>
          <a:off x="3906470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99B3E-C4D8-41D9-A240-91CE4879916C}">
      <dsp:nvSpPr>
        <dsp:cNvPr id="0" name=""/>
        <dsp:cNvSpPr/>
      </dsp:nvSpPr>
      <dsp:spPr>
        <a:xfrm>
          <a:off x="3906470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F35163-B242-416A-9A79-79E0662B6D89}">
      <dsp:nvSpPr>
        <dsp:cNvPr id="0" name=""/>
        <dsp:cNvSpPr/>
      </dsp:nvSpPr>
      <dsp:spPr>
        <a:xfrm>
          <a:off x="3906470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78EDB-19B8-4D4A-9935-3D519D11B454}">
      <dsp:nvSpPr>
        <dsp:cNvPr id="0" name=""/>
        <dsp:cNvSpPr/>
      </dsp:nvSpPr>
      <dsp:spPr>
        <a:xfrm>
          <a:off x="417671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54BBC-A604-4FA4-8FAC-D61EAE5545A7}">
      <dsp:nvSpPr>
        <dsp:cNvPr id="0" name=""/>
        <dsp:cNvSpPr/>
      </dsp:nvSpPr>
      <dsp:spPr>
        <a:xfrm>
          <a:off x="2950677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A4619-B71F-48C2-AF48-79EB3785BF8A}">
      <dsp:nvSpPr>
        <dsp:cNvPr id="0" name=""/>
        <dsp:cNvSpPr/>
      </dsp:nvSpPr>
      <dsp:spPr>
        <a:xfrm>
          <a:off x="2950677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60002-5649-4FF4-A3A2-5ECA1A7FFDEF}">
      <dsp:nvSpPr>
        <dsp:cNvPr id="0" name=""/>
        <dsp:cNvSpPr/>
      </dsp:nvSpPr>
      <dsp:spPr>
        <a:xfrm>
          <a:off x="2950677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D5D47-BED1-49AD-AF8D-3F8859BB74F2}">
      <dsp:nvSpPr>
        <dsp:cNvPr id="0" name=""/>
        <dsp:cNvSpPr/>
      </dsp:nvSpPr>
      <dsp:spPr>
        <a:xfrm>
          <a:off x="3266642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CBC58-8633-40D5-8905-01BF6975E73D}">
      <dsp:nvSpPr>
        <dsp:cNvPr id="0" name=""/>
        <dsp:cNvSpPr/>
      </dsp:nvSpPr>
      <dsp:spPr>
        <a:xfrm>
          <a:off x="4176715" y="1567159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4F401-AE0E-4A95-9E53-08905372649D}">
      <dsp:nvSpPr>
        <dsp:cNvPr id="0" name=""/>
        <dsp:cNvSpPr/>
      </dsp:nvSpPr>
      <dsp:spPr>
        <a:xfrm>
          <a:off x="1994883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AA906-0242-4A17-AE68-52E536A39622}">
      <dsp:nvSpPr>
        <dsp:cNvPr id="0" name=""/>
        <dsp:cNvSpPr/>
      </dsp:nvSpPr>
      <dsp:spPr>
        <a:xfrm>
          <a:off x="1994883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FBCF7-6FF6-4B5A-9FF9-EB528D37F0EA}">
      <dsp:nvSpPr>
        <dsp:cNvPr id="0" name=""/>
        <dsp:cNvSpPr/>
      </dsp:nvSpPr>
      <dsp:spPr>
        <a:xfrm>
          <a:off x="1994883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F6360-725A-4108-BCA2-6F2B76AA0476}">
      <dsp:nvSpPr>
        <dsp:cNvPr id="0" name=""/>
        <dsp:cNvSpPr/>
      </dsp:nvSpPr>
      <dsp:spPr>
        <a:xfrm>
          <a:off x="135505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8988-42C1-4D53-BC02-FA78EC748B32}">
      <dsp:nvSpPr>
        <dsp:cNvPr id="0" name=""/>
        <dsp:cNvSpPr/>
      </dsp:nvSpPr>
      <dsp:spPr>
        <a:xfrm>
          <a:off x="1039090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1E840-51E3-4BEA-A899-48969FD57EAD}">
      <dsp:nvSpPr>
        <dsp:cNvPr id="0" name=""/>
        <dsp:cNvSpPr/>
      </dsp:nvSpPr>
      <dsp:spPr>
        <a:xfrm>
          <a:off x="1039090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A3659-6349-46BE-A159-F5F64D2D2420}">
      <dsp:nvSpPr>
        <dsp:cNvPr id="0" name=""/>
        <dsp:cNvSpPr/>
      </dsp:nvSpPr>
      <dsp:spPr>
        <a:xfrm>
          <a:off x="1039090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6A608-9745-42D2-898E-259E0DFAC0D5}">
      <dsp:nvSpPr>
        <dsp:cNvPr id="0" name=""/>
        <dsp:cNvSpPr/>
      </dsp:nvSpPr>
      <dsp:spPr>
        <a:xfrm>
          <a:off x="130933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8159D-044F-4C28-9E06-ABBF2857F3F8}">
      <dsp:nvSpPr>
        <dsp:cNvPr id="0" name=""/>
        <dsp:cNvSpPr/>
      </dsp:nvSpPr>
      <dsp:spPr>
        <a:xfrm>
          <a:off x="83296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39896-8228-4F4E-9CF0-8B437541B6B3}">
      <dsp:nvSpPr>
        <dsp:cNvPr id="0" name=""/>
        <dsp:cNvSpPr/>
      </dsp:nvSpPr>
      <dsp:spPr>
        <a:xfrm>
          <a:off x="83296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A43E9-FF1D-434D-8C6D-F1B41D12CE0B}">
      <dsp:nvSpPr>
        <dsp:cNvPr id="0" name=""/>
        <dsp:cNvSpPr/>
      </dsp:nvSpPr>
      <dsp:spPr>
        <a:xfrm>
          <a:off x="83296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A6250-5EDA-441E-A7B0-1FF3495B3111}">
      <dsp:nvSpPr>
        <dsp:cNvPr id="0" name=""/>
        <dsp:cNvSpPr/>
      </dsp:nvSpPr>
      <dsp:spPr>
        <a:xfrm>
          <a:off x="399261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5750B-72EB-43AE-B05F-462F78FA2637}">
      <dsp:nvSpPr>
        <dsp:cNvPr id="0" name=""/>
        <dsp:cNvSpPr/>
      </dsp:nvSpPr>
      <dsp:spPr>
        <a:xfrm>
          <a:off x="1355055" y="1567159"/>
          <a:ext cx="2867380" cy="165881"/>
        </a:xfrm>
        <a:custGeom>
          <a:avLst/>
          <a:gdLst/>
          <a:ahLst/>
          <a:cxnLst/>
          <a:rect l="0" t="0" r="0" b="0"/>
          <a:pathLst>
            <a:path>
              <a:moveTo>
                <a:pt x="2867380" y="0"/>
              </a:moveTo>
              <a:lnTo>
                <a:pt x="2867380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24B54-157D-401F-812D-4124932A9F70}">
      <dsp:nvSpPr>
        <dsp:cNvPr id="0" name=""/>
        <dsp:cNvSpPr/>
      </dsp:nvSpPr>
      <dsp:spPr>
        <a:xfrm>
          <a:off x="3827479" y="1172203"/>
          <a:ext cx="789911" cy="3949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3827479" y="1172203"/>
        <a:ext cx="789911" cy="394955"/>
      </dsp:txXfrm>
    </dsp:sp>
    <dsp:sp modelId="{E5FE4DAB-D49C-480C-B9C8-00502F673DD5}">
      <dsp:nvSpPr>
        <dsp:cNvPr id="0" name=""/>
        <dsp:cNvSpPr/>
      </dsp:nvSpPr>
      <dsp:spPr>
        <a:xfrm>
          <a:off x="96009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960099" y="1733040"/>
        <a:ext cx="789911" cy="394955"/>
      </dsp:txXfrm>
    </dsp:sp>
    <dsp:sp modelId="{2F1C3EEE-64BD-4F20-8090-CF0B7F9F1584}">
      <dsp:nvSpPr>
        <dsp:cNvPr id="0" name=""/>
        <dsp:cNvSpPr/>
      </dsp:nvSpPr>
      <dsp:spPr>
        <a:xfrm>
          <a:off x="4305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305" y="2293878"/>
        <a:ext cx="789911" cy="394955"/>
      </dsp:txXfrm>
    </dsp:sp>
    <dsp:sp modelId="{E8ABB021-BD0D-414F-A238-8AF79542258A}">
      <dsp:nvSpPr>
        <dsp:cNvPr id="0" name=""/>
        <dsp:cNvSpPr/>
      </dsp:nvSpPr>
      <dsp:spPr>
        <a:xfrm>
          <a:off x="201783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2854715"/>
        <a:ext cx="789911" cy="394955"/>
      </dsp:txXfrm>
    </dsp:sp>
    <dsp:sp modelId="{2D8D8518-690C-4236-B30F-9D4735585CAC}">
      <dsp:nvSpPr>
        <dsp:cNvPr id="0" name=""/>
        <dsp:cNvSpPr/>
      </dsp:nvSpPr>
      <dsp:spPr>
        <a:xfrm>
          <a:off x="201783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3415553"/>
        <a:ext cx="789911" cy="394955"/>
      </dsp:txXfrm>
    </dsp:sp>
    <dsp:sp modelId="{D2EDEA3E-B423-47D6-9AF0-E6E3121B050C}">
      <dsp:nvSpPr>
        <dsp:cNvPr id="0" name=""/>
        <dsp:cNvSpPr/>
      </dsp:nvSpPr>
      <dsp:spPr>
        <a:xfrm>
          <a:off x="201783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3976390"/>
        <a:ext cx="789911" cy="394955"/>
      </dsp:txXfrm>
    </dsp:sp>
    <dsp:sp modelId="{5E1372F7-C7C5-4198-92BC-A38146B6FFA8}">
      <dsp:nvSpPr>
        <dsp:cNvPr id="0" name=""/>
        <dsp:cNvSpPr/>
      </dsp:nvSpPr>
      <dsp:spPr>
        <a:xfrm>
          <a:off x="96009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960099" y="2293878"/>
        <a:ext cx="789911" cy="394955"/>
      </dsp:txXfrm>
    </dsp:sp>
    <dsp:sp modelId="{0D8A520F-8316-41FB-9BB0-D2C9D5680835}">
      <dsp:nvSpPr>
        <dsp:cNvPr id="0" name=""/>
        <dsp:cNvSpPr/>
      </dsp:nvSpPr>
      <dsp:spPr>
        <a:xfrm>
          <a:off x="115757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2854715"/>
        <a:ext cx="789911" cy="394955"/>
      </dsp:txXfrm>
    </dsp:sp>
    <dsp:sp modelId="{549FE26F-9029-4E49-8697-126C6DBE966C}">
      <dsp:nvSpPr>
        <dsp:cNvPr id="0" name=""/>
        <dsp:cNvSpPr/>
      </dsp:nvSpPr>
      <dsp:spPr>
        <a:xfrm>
          <a:off x="115757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3415553"/>
        <a:ext cx="789911" cy="394955"/>
      </dsp:txXfrm>
    </dsp:sp>
    <dsp:sp modelId="{8A5CA4D5-6A07-4F36-8749-3BACCDDD1083}">
      <dsp:nvSpPr>
        <dsp:cNvPr id="0" name=""/>
        <dsp:cNvSpPr/>
      </dsp:nvSpPr>
      <dsp:spPr>
        <a:xfrm>
          <a:off x="115757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3976390"/>
        <a:ext cx="789911" cy="394955"/>
      </dsp:txXfrm>
    </dsp:sp>
    <dsp:sp modelId="{00547B80-4614-49BA-9F24-F47E4B8211F4}">
      <dsp:nvSpPr>
        <dsp:cNvPr id="0" name=""/>
        <dsp:cNvSpPr/>
      </dsp:nvSpPr>
      <dsp:spPr>
        <a:xfrm>
          <a:off x="1915892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915892" y="2293878"/>
        <a:ext cx="789911" cy="394955"/>
      </dsp:txXfrm>
    </dsp:sp>
    <dsp:sp modelId="{45B7A7F9-BD93-4183-9242-9B9FBA912E79}">
      <dsp:nvSpPr>
        <dsp:cNvPr id="0" name=""/>
        <dsp:cNvSpPr/>
      </dsp:nvSpPr>
      <dsp:spPr>
        <a:xfrm>
          <a:off x="2113370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2854715"/>
        <a:ext cx="789911" cy="394955"/>
      </dsp:txXfrm>
    </dsp:sp>
    <dsp:sp modelId="{244099F4-5033-4058-ADA4-9F7AE4E34606}">
      <dsp:nvSpPr>
        <dsp:cNvPr id="0" name=""/>
        <dsp:cNvSpPr/>
      </dsp:nvSpPr>
      <dsp:spPr>
        <a:xfrm>
          <a:off x="2113370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3415553"/>
        <a:ext cx="789911" cy="394955"/>
      </dsp:txXfrm>
    </dsp:sp>
    <dsp:sp modelId="{3E508417-F326-4A05-B852-6D289E83A75B}">
      <dsp:nvSpPr>
        <dsp:cNvPr id="0" name=""/>
        <dsp:cNvSpPr/>
      </dsp:nvSpPr>
      <dsp:spPr>
        <a:xfrm>
          <a:off x="2113370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3976390"/>
        <a:ext cx="789911" cy="394955"/>
      </dsp:txXfrm>
    </dsp:sp>
    <dsp:sp modelId="{6F253A1F-C953-4291-A8BD-DA1B065EC8C7}">
      <dsp:nvSpPr>
        <dsp:cNvPr id="0" name=""/>
        <dsp:cNvSpPr/>
      </dsp:nvSpPr>
      <dsp:spPr>
        <a:xfrm>
          <a:off x="382747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3827479" y="1733040"/>
        <a:ext cx="789911" cy="394955"/>
      </dsp:txXfrm>
    </dsp:sp>
    <dsp:sp modelId="{1DFB977B-B027-4FF4-8EA2-BC3BB8DEE84F}">
      <dsp:nvSpPr>
        <dsp:cNvPr id="0" name=""/>
        <dsp:cNvSpPr/>
      </dsp:nvSpPr>
      <dsp:spPr>
        <a:xfrm>
          <a:off x="2871686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871686" y="2293878"/>
        <a:ext cx="789911" cy="394955"/>
      </dsp:txXfrm>
    </dsp:sp>
    <dsp:sp modelId="{59ED04D6-0A76-4AB5-8D90-AE44EF8BAAF5}">
      <dsp:nvSpPr>
        <dsp:cNvPr id="0" name=""/>
        <dsp:cNvSpPr/>
      </dsp:nvSpPr>
      <dsp:spPr>
        <a:xfrm>
          <a:off x="3069164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2854715"/>
        <a:ext cx="789911" cy="394955"/>
      </dsp:txXfrm>
    </dsp:sp>
    <dsp:sp modelId="{85753983-A7D2-4D7D-A6A0-8E01AD4D7873}">
      <dsp:nvSpPr>
        <dsp:cNvPr id="0" name=""/>
        <dsp:cNvSpPr/>
      </dsp:nvSpPr>
      <dsp:spPr>
        <a:xfrm>
          <a:off x="3069164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3415553"/>
        <a:ext cx="789911" cy="394955"/>
      </dsp:txXfrm>
    </dsp:sp>
    <dsp:sp modelId="{08972A0C-B4EA-44DE-813A-A6AB09ADE547}">
      <dsp:nvSpPr>
        <dsp:cNvPr id="0" name=""/>
        <dsp:cNvSpPr/>
      </dsp:nvSpPr>
      <dsp:spPr>
        <a:xfrm>
          <a:off x="3069164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3976390"/>
        <a:ext cx="789911" cy="394955"/>
      </dsp:txXfrm>
    </dsp:sp>
    <dsp:sp modelId="{750D8EB6-DEB5-4198-A942-084335EA8F5A}">
      <dsp:nvSpPr>
        <dsp:cNvPr id="0" name=""/>
        <dsp:cNvSpPr/>
      </dsp:nvSpPr>
      <dsp:spPr>
        <a:xfrm>
          <a:off x="382747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827479" y="2293878"/>
        <a:ext cx="789911" cy="394955"/>
      </dsp:txXfrm>
    </dsp:sp>
    <dsp:sp modelId="{3FA2C394-F253-4E00-B37E-08B82D651FE2}">
      <dsp:nvSpPr>
        <dsp:cNvPr id="0" name=""/>
        <dsp:cNvSpPr/>
      </dsp:nvSpPr>
      <dsp:spPr>
        <a:xfrm>
          <a:off x="402495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2854715"/>
        <a:ext cx="789911" cy="394955"/>
      </dsp:txXfrm>
    </dsp:sp>
    <dsp:sp modelId="{8D054046-84A7-44DB-8C6E-D2CBEF77A74E}">
      <dsp:nvSpPr>
        <dsp:cNvPr id="0" name=""/>
        <dsp:cNvSpPr/>
      </dsp:nvSpPr>
      <dsp:spPr>
        <a:xfrm>
          <a:off x="402495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3415553"/>
        <a:ext cx="789911" cy="394955"/>
      </dsp:txXfrm>
    </dsp:sp>
    <dsp:sp modelId="{2D25BCC9-FD9C-4179-AC2D-470B1EE04CD7}">
      <dsp:nvSpPr>
        <dsp:cNvPr id="0" name=""/>
        <dsp:cNvSpPr/>
      </dsp:nvSpPr>
      <dsp:spPr>
        <a:xfrm>
          <a:off x="402495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3976390"/>
        <a:ext cx="789911" cy="394955"/>
      </dsp:txXfrm>
    </dsp:sp>
    <dsp:sp modelId="{320F22F4-3F89-49AB-ABDA-EDD29D2E73C4}">
      <dsp:nvSpPr>
        <dsp:cNvPr id="0" name=""/>
        <dsp:cNvSpPr/>
      </dsp:nvSpPr>
      <dsp:spPr>
        <a:xfrm>
          <a:off x="4783272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783272" y="2293878"/>
        <a:ext cx="789911" cy="394955"/>
      </dsp:txXfrm>
    </dsp:sp>
    <dsp:sp modelId="{84A8A545-1395-4A30-A0DC-3436FF08074F}">
      <dsp:nvSpPr>
        <dsp:cNvPr id="0" name=""/>
        <dsp:cNvSpPr/>
      </dsp:nvSpPr>
      <dsp:spPr>
        <a:xfrm>
          <a:off x="4980750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2854715"/>
        <a:ext cx="789911" cy="394955"/>
      </dsp:txXfrm>
    </dsp:sp>
    <dsp:sp modelId="{0BD99711-8369-4959-B973-3E330CA16755}">
      <dsp:nvSpPr>
        <dsp:cNvPr id="0" name=""/>
        <dsp:cNvSpPr/>
      </dsp:nvSpPr>
      <dsp:spPr>
        <a:xfrm>
          <a:off x="4980750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3415553"/>
        <a:ext cx="789911" cy="394955"/>
      </dsp:txXfrm>
    </dsp:sp>
    <dsp:sp modelId="{5ADAB460-3B8C-45FC-93BE-F8EE1F840B0F}">
      <dsp:nvSpPr>
        <dsp:cNvPr id="0" name=""/>
        <dsp:cNvSpPr/>
      </dsp:nvSpPr>
      <dsp:spPr>
        <a:xfrm>
          <a:off x="4980750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3976390"/>
        <a:ext cx="789911" cy="394955"/>
      </dsp:txXfrm>
    </dsp:sp>
    <dsp:sp modelId="{85B67796-20C2-48E2-ABA0-248EF833B0EA}">
      <dsp:nvSpPr>
        <dsp:cNvPr id="0" name=""/>
        <dsp:cNvSpPr/>
      </dsp:nvSpPr>
      <dsp:spPr>
        <a:xfrm>
          <a:off x="669485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6694859" y="1733040"/>
        <a:ext cx="789911" cy="394955"/>
      </dsp:txXfrm>
    </dsp:sp>
    <dsp:sp modelId="{2D6DEBA7-5E34-48D5-B90E-3A309635B670}">
      <dsp:nvSpPr>
        <dsp:cNvPr id="0" name=""/>
        <dsp:cNvSpPr/>
      </dsp:nvSpPr>
      <dsp:spPr>
        <a:xfrm>
          <a:off x="5739066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739066" y="2293878"/>
        <a:ext cx="789911" cy="394955"/>
      </dsp:txXfrm>
    </dsp:sp>
    <dsp:sp modelId="{FBB295F4-23E9-47C1-B3F3-CA21BCA3BC64}">
      <dsp:nvSpPr>
        <dsp:cNvPr id="0" name=""/>
        <dsp:cNvSpPr/>
      </dsp:nvSpPr>
      <dsp:spPr>
        <a:xfrm>
          <a:off x="5936544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2854715"/>
        <a:ext cx="789911" cy="394955"/>
      </dsp:txXfrm>
    </dsp:sp>
    <dsp:sp modelId="{F6F178E9-43A1-405F-B960-EF0847BAFFF9}">
      <dsp:nvSpPr>
        <dsp:cNvPr id="0" name=""/>
        <dsp:cNvSpPr/>
      </dsp:nvSpPr>
      <dsp:spPr>
        <a:xfrm>
          <a:off x="5936544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3415553"/>
        <a:ext cx="789911" cy="394955"/>
      </dsp:txXfrm>
    </dsp:sp>
    <dsp:sp modelId="{ABE9FC8E-C5CC-41B2-BE4F-2B7F8719E143}">
      <dsp:nvSpPr>
        <dsp:cNvPr id="0" name=""/>
        <dsp:cNvSpPr/>
      </dsp:nvSpPr>
      <dsp:spPr>
        <a:xfrm>
          <a:off x="5936544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3976390"/>
        <a:ext cx="789911" cy="394955"/>
      </dsp:txXfrm>
    </dsp:sp>
    <dsp:sp modelId="{EA1F9752-DC90-4557-B1A6-E8C8E77A5730}">
      <dsp:nvSpPr>
        <dsp:cNvPr id="0" name=""/>
        <dsp:cNvSpPr/>
      </dsp:nvSpPr>
      <dsp:spPr>
        <a:xfrm>
          <a:off x="669485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694859" y="2293878"/>
        <a:ext cx="789911" cy="394955"/>
      </dsp:txXfrm>
    </dsp:sp>
    <dsp:sp modelId="{CC2A98E0-B19F-4E50-9F38-0D0A04EAA5B7}">
      <dsp:nvSpPr>
        <dsp:cNvPr id="0" name=""/>
        <dsp:cNvSpPr/>
      </dsp:nvSpPr>
      <dsp:spPr>
        <a:xfrm>
          <a:off x="689233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2854715"/>
        <a:ext cx="789911" cy="394955"/>
      </dsp:txXfrm>
    </dsp:sp>
    <dsp:sp modelId="{4F7BFD98-CC97-4AC2-A0E5-47A1391F2F4C}">
      <dsp:nvSpPr>
        <dsp:cNvPr id="0" name=""/>
        <dsp:cNvSpPr/>
      </dsp:nvSpPr>
      <dsp:spPr>
        <a:xfrm>
          <a:off x="689233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3415553"/>
        <a:ext cx="789911" cy="394955"/>
      </dsp:txXfrm>
    </dsp:sp>
    <dsp:sp modelId="{CB5127E2-F86A-44B3-9CBE-297EFB24B5FD}">
      <dsp:nvSpPr>
        <dsp:cNvPr id="0" name=""/>
        <dsp:cNvSpPr/>
      </dsp:nvSpPr>
      <dsp:spPr>
        <a:xfrm>
          <a:off x="689233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3976390"/>
        <a:ext cx="789911" cy="394955"/>
      </dsp:txXfrm>
    </dsp:sp>
    <dsp:sp modelId="{D5A629F6-A2A2-4E9A-B026-7582B7B028B2}">
      <dsp:nvSpPr>
        <dsp:cNvPr id="0" name=""/>
        <dsp:cNvSpPr/>
      </dsp:nvSpPr>
      <dsp:spPr>
        <a:xfrm>
          <a:off x="7650653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650653" y="2293878"/>
        <a:ext cx="789911" cy="394955"/>
      </dsp:txXfrm>
    </dsp:sp>
    <dsp:sp modelId="{0D08AAEB-7F3E-4DA5-A3BF-B006AE304341}">
      <dsp:nvSpPr>
        <dsp:cNvPr id="0" name=""/>
        <dsp:cNvSpPr/>
      </dsp:nvSpPr>
      <dsp:spPr>
        <a:xfrm>
          <a:off x="7848131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2854715"/>
        <a:ext cx="789911" cy="394955"/>
      </dsp:txXfrm>
    </dsp:sp>
    <dsp:sp modelId="{A849E156-35A2-4BDF-A39E-EE7FC423C0BF}">
      <dsp:nvSpPr>
        <dsp:cNvPr id="0" name=""/>
        <dsp:cNvSpPr/>
      </dsp:nvSpPr>
      <dsp:spPr>
        <a:xfrm>
          <a:off x="7848131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3415553"/>
        <a:ext cx="789911" cy="394955"/>
      </dsp:txXfrm>
    </dsp:sp>
    <dsp:sp modelId="{A2CAE4BC-CA00-43E3-851D-DC4B3AF4D7AA}">
      <dsp:nvSpPr>
        <dsp:cNvPr id="0" name=""/>
        <dsp:cNvSpPr/>
      </dsp:nvSpPr>
      <dsp:spPr>
        <a:xfrm>
          <a:off x="7848131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3976390"/>
        <a:ext cx="789911" cy="3949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D50C4-1D35-493B-B1E5-786647F81160}">
      <dsp:nvSpPr>
        <dsp:cNvPr id="0" name=""/>
        <dsp:cNvSpPr/>
      </dsp:nvSpPr>
      <dsp:spPr>
        <a:xfrm>
          <a:off x="7729644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21A2A-7121-4384-B25F-1D181AA4E81D}">
      <dsp:nvSpPr>
        <dsp:cNvPr id="0" name=""/>
        <dsp:cNvSpPr/>
      </dsp:nvSpPr>
      <dsp:spPr>
        <a:xfrm>
          <a:off x="7729644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2622E-9412-4943-8439-A2740A78ECFE}">
      <dsp:nvSpPr>
        <dsp:cNvPr id="0" name=""/>
        <dsp:cNvSpPr/>
      </dsp:nvSpPr>
      <dsp:spPr>
        <a:xfrm>
          <a:off x="7729644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F0041-F1E7-4243-A26B-08AA5D859F12}">
      <dsp:nvSpPr>
        <dsp:cNvPr id="0" name=""/>
        <dsp:cNvSpPr/>
      </dsp:nvSpPr>
      <dsp:spPr>
        <a:xfrm>
          <a:off x="708981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96357-6E44-47D7-BE34-518054577C9B}">
      <dsp:nvSpPr>
        <dsp:cNvPr id="0" name=""/>
        <dsp:cNvSpPr/>
      </dsp:nvSpPr>
      <dsp:spPr>
        <a:xfrm>
          <a:off x="6773851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0B307-3F86-4C06-B0C2-A4734727D2DE}">
      <dsp:nvSpPr>
        <dsp:cNvPr id="0" name=""/>
        <dsp:cNvSpPr/>
      </dsp:nvSpPr>
      <dsp:spPr>
        <a:xfrm>
          <a:off x="6773851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439AF-E709-473A-BA72-B760D1D3D893}">
      <dsp:nvSpPr>
        <dsp:cNvPr id="0" name=""/>
        <dsp:cNvSpPr/>
      </dsp:nvSpPr>
      <dsp:spPr>
        <a:xfrm>
          <a:off x="6773851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DD890-4938-45DC-9E20-16EA541DCC29}">
      <dsp:nvSpPr>
        <dsp:cNvPr id="0" name=""/>
        <dsp:cNvSpPr/>
      </dsp:nvSpPr>
      <dsp:spPr>
        <a:xfrm>
          <a:off x="704409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80025-D0FF-4799-8394-4DA96AF0CF31}">
      <dsp:nvSpPr>
        <dsp:cNvPr id="0" name=""/>
        <dsp:cNvSpPr/>
      </dsp:nvSpPr>
      <dsp:spPr>
        <a:xfrm>
          <a:off x="5818057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DF68E-267C-49B7-8216-50BB4DA7EAD6}">
      <dsp:nvSpPr>
        <dsp:cNvPr id="0" name=""/>
        <dsp:cNvSpPr/>
      </dsp:nvSpPr>
      <dsp:spPr>
        <a:xfrm>
          <a:off x="5818057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D3652-F245-43AC-806A-10D48155BA4B}">
      <dsp:nvSpPr>
        <dsp:cNvPr id="0" name=""/>
        <dsp:cNvSpPr/>
      </dsp:nvSpPr>
      <dsp:spPr>
        <a:xfrm>
          <a:off x="5818057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E9781-12F0-4B41-BB3A-9D0209B01FA9}">
      <dsp:nvSpPr>
        <dsp:cNvPr id="0" name=""/>
        <dsp:cNvSpPr/>
      </dsp:nvSpPr>
      <dsp:spPr>
        <a:xfrm>
          <a:off x="6134022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09CE2-6BB1-4ACF-919D-D89C5F28D389}">
      <dsp:nvSpPr>
        <dsp:cNvPr id="0" name=""/>
        <dsp:cNvSpPr/>
      </dsp:nvSpPr>
      <dsp:spPr>
        <a:xfrm>
          <a:off x="4222435" y="1567159"/>
          <a:ext cx="2867380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2867380" y="82940"/>
              </a:lnTo>
              <a:lnTo>
                <a:pt x="286738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CE695-1844-440D-8553-84CE4478754F}">
      <dsp:nvSpPr>
        <dsp:cNvPr id="0" name=""/>
        <dsp:cNvSpPr/>
      </dsp:nvSpPr>
      <dsp:spPr>
        <a:xfrm>
          <a:off x="4862264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C9131-236B-4B5A-935C-1346674584D9}">
      <dsp:nvSpPr>
        <dsp:cNvPr id="0" name=""/>
        <dsp:cNvSpPr/>
      </dsp:nvSpPr>
      <dsp:spPr>
        <a:xfrm>
          <a:off x="4862264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59CB9-DBD1-4988-8F82-196EF84FBF39}">
      <dsp:nvSpPr>
        <dsp:cNvPr id="0" name=""/>
        <dsp:cNvSpPr/>
      </dsp:nvSpPr>
      <dsp:spPr>
        <a:xfrm>
          <a:off x="4862264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ADF89-E27F-4A46-AD72-F7A1657E7D70}">
      <dsp:nvSpPr>
        <dsp:cNvPr id="0" name=""/>
        <dsp:cNvSpPr/>
      </dsp:nvSpPr>
      <dsp:spPr>
        <a:xfrm>
          <a:off x="422243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662EF-BEBB-455E-8431-2AA666629898}">
      <dsp:nvSpPr>
        <dsp:cNvPr id="0" name=""/>
        <dsp:cNvSpPr/>
      </dsp:nvSpPr>
      <dsp:spPr>
        <a:xfrm>
          <a:off x="3906470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99B3E-C4D8-41D9-A240-91CE4879916C}">
      <dsp:nvSpPr>
        <dsp:cNvPr id="0" name=""/>
        <dsp:cNvSpPr/>
      </dsp:nvSpPr>
      <dsp:spPr>
        <a:xfrm>
          <a:off x="3906470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F35163-B242-416A-9A79-79E0662B6D89}">
      <dsp:nvSpPr>
        <dsp:cNvPr id="0" name=""/>
        <dsp:cNvSpPr/>
      </dsp:nvSpPr>
      <dsp:spPr>
        <a:xfrm>
          <a:off x="3906470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78EDB-19B8-4D4A-9935-3D519D11B454}">
      <dsp:nvSpPr>
        <dsp:cNvPr id="0" name=""/>
        <dsp:cNvSpPr/>
      </dsp:nvSpPr>
      <dsp:spPr>
        <a:xfrm>
          <a:off x="417671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54BBC-A604-4FA4-8FAC-D61EAE5545A7}">
      <dsp:nvSpPr>
        <dsp:cNvPr id="0" name=""/>
        <dsp:cNvSpPr/>
      </dsp:nvSpPr>
      <dsp:spPr>
        <a:xfrm>
          <a:off x="2950677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A4619-B71F-48C2-AF48-79EB3785BF8A}">
      <dsp:nvSpPr>
        <dsp:cNvPr id="0" name=""/>
        <dsp:cNvSpPr/>
      </dsp:nvSpPr>
      <dsp:spPr>
        <a:xfrm>
          <a:off x="2950677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60002-5649-4FF4-A3A2-5ECA1A7FFDEF}">
      <dsp:nvSpPr>
        <dsp:cNvPr id="0" name=""/>
        <dsp:cNvSpPr/>
      </dsp:nvSpPr>
      <dsp:spPr>
        <a:xfrm>
          <a:off x="2950677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D5D47-BED1-49AD-AF8D-3F8859BB74F2}">
      <dsp:nvSpPr>
        <dsp:cNvPr id="0" name=""/>
        <dsp:cNvSpPr/>
      </dsp:nvSpPr>
      <dsp:spPr>
        <a:xfrm>
          <a:off x="3266642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CBC58-8633-40D5-8905-01BF6975E73D}">
      <dsp:nvSpPr>
        <dsp:cNvPr id="0" name=""/>
        <dsp:cNvSpPr/>
      </dsp:nvSpPr>
      <dsp:spPr>
        <a:xfrm>
          <a:off x="4176715" y="1567159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4F401-AE0E-4A95-9E53-08905372649D}">
      <dsp:nvSpPr>
        <dsp:cNvPr id="0" name=""/>
        <dsp:cNvSpPr/>
      </dsp:nvSpPr>
      <dsp:spPr>
        <a:xfrm>
          <a:off x="1994883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AA906-0242-4A17-AE68-52E536A39622}">
      <dsp:nvSpPr>
        <dsp:cNvPr id="0" name=""/>
        <dsp:cNvSpPr/>
      </dsp:nvSpPr>
      <dsp:spPr>
        <a:xfrm>
          <a:off x="1994883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FBCF7-6FF6-4B5A-9FF9-EB528D37F0EA}">
      <dsp:nvSpPr>
        <dsp:cNvPr id="0" name=""/>
        <dsp:cNvSpPr/>
      </dsp:nvSpPr>
      <dsp:spPr>
        <a:xfrm>
          <a:off x="1994883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F6360-725A-4108-BCA2-6F2B76AA0476}">
      <dsp:nvSpPr>
        <dsp:cNvPr id="0" name=""/>
        <dsp:cNvSpPr/>
      </dsp:nvSpPr>
      <dsp:spPr>
        <a:xfrm>
          <a:off x="135505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8988-42C1-4D53-BC02-FA78EC748B32}">
      <dsp:nvSpPr>
        <dsp:cNvPr id="0" name=""/>
        <dsp:cNvSpPr/>
      </dsp:nvSpPr>
      <dsp:spPr>
        <a:xfrm>
          <a:off x="1039090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1E840-51E3-4BEA-A899-48969FD57EAD}">
      <dsp:nvSpPr>
        <dsp:cNvPr id="0" name=""/>
        <dsp:cNvSpPr/>
      </dsp:nvSpPr>
      <dsp:spPr>
        <a:xfrm>
          <a:off x="1039090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A3659-6349-46BE-A159-F5F64D2D2420}">
      <dsp:nvSpPr>
        <dsp:cNvPr id="0" name=""/>
        <dsp:cNvSpPr/>
      </dsp:nvSpPr>
      <dsp:spPr>
        <a:xfrm>
          <a:off x="1039090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6A608-9745-42D2-898E-259E0DFAC0D5}">
      <dsp:nvSpPr>
        <dsp:cNvPr id="0" name=""/>
        <dsp:cNvSpPr/>
      </dsp:nvSpPr>
      <dsp:spPr>
        <a:xfrm>
          <a:off x="130933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8159D-044F-4C28-9E06-ABBF2857F3F8}">
      <dsp:nvSpPr>
        <dsp:cNvPr id="0" name=""/>
        <dsp:cNvSpPr/>
      </dsp:nvSpPr>
      <dsp:spPr>
        <a:xfrm>
          <a:off x="83296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39896-8228-4F4E-9CF0-8B437541B6B3}">
      <dsp:nvSpPr>
        <dsp:cNvPr id="0" name=""/>
        <dsp:cNvSpPr/>
      </dsp:nvSpPr>
      <dsp:spPr>
        <a:xfrm>
          <a:off x="83296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A43E9-FF1D-434D-8C6D-F1B41D12CE0B}">
      <dsp:nvSpPr>
        <dsp:cNvPr id="0" name=""/>
        <dsp:cNvSpPr/>
      </dsp:nvSpPr>
      <dsp:spPr>
        <a:xfrm>
          <a:off x="83296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A6250-5EDA-441E-A7B0-1FF3495B3111}">
      <dsp:nvSpPr>
        <dsp:cNvPr id="0" name=""/>
        <dsp:cNvSpPr/>
      </dsp:nvSpPr>
      <dsp:spPr>
        <a:xfrm>
          <a:off x="399261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5750B-72EB-43AE-B05F-462F78FA2637}">
      <dsp:nvSpPr>
        <dsp:cNvPr id="0" name=""/>
        <dsp:cNvSpPr/>
      </dsp:nvSpPr>
      <dsp:spPr>
        <a:xfrm>
          <a:off x="1355055" y="1567159"/>
          <a:ext cx="2867380" cy="165881"/>
        </a:xfrm>
        <a:custGeom>
          <a:avLst/>
          <a:gdLst/>
          <a:ahLst/>
          <a:cxnLst/>
          <a:rect l="0" t="0" r="0" b="0"/>
          <a:pathLst>
            <a:path>
              <a:moveTo>
                <a:pt x="2867380" y="0"/>
              </a:moveTo>
              <a:lnTo>
                <a:pt x="2867380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24B54-157D-401F-812D-4124932A9F70}">
      <dsp:nvSpPr>
        <dsp:cNvPr id="0" name=""/>
        <dsp:cNvSpPr/>
      </dsp:nvSpPr>
      <dsp:spPr>
        <a:xfrm>
          <a:off x="3827479" y="1172203"/>
          <a:ext cx="789911" cy="3949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3827479" y="1172203"/>
        <a:ext cx="789911" cy="394955"/>
      </dsp:txXfrm>
    </dsp:sp>
    <dsp:sp modelId="{E5FE4DAB-D49C-480C-B9C8-00502F673DD5}">
      <dsp:nvSpPr>
        <dsp:cNvPr id="0" name=""/>
        <dsp:cNvSpPr/>
      </dsp:nvSpPr>
      <dsp:spPr>
        <a:xfrm>
          <a:off x="96009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960099" y="1733040"/>
        <a:ext cx="789911" cy="394955"/>
      </dsp:txXfrm>
    </dsp:sp>
    <dsp:sp modelId="{2F1C3EEE-64BD-4F20-8090-CF0B7F9F1584}">
      <dsp:nvSpPr>
        <dsp:cNvPr id="0" name=""/>
        <dsp:cNvSpPr/>
      </dsp:nvSpPr>
      <dsp:spPr>
        <a:xfrm>
          <a:off x="4305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305" y="2293878"/>
        <a:ext cx="789911" cy="394955"/>
      </dsp:txXfrm>
    </dsp:sp>
    <dsp:sp modelId="{E8ABB021-BD0D-414F-A238-8AF79542258A}">
      <dsp:nvSpPr>
        <dsp:cNvPr id="0" name=""/>
        <dsp:cNvSpPr/>
      </dsp:nvSpPr>
      <dsp:spPr>
        <a:xfrm>
          <a:off x="201783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2854715"/>
        <a:ext cx="789911" cy="394955"/>
      </dsp:txXfrm>
    </dsp:sp>
    <dsp:sp modelId="{2D8D8518-690C-4236-B30F-9D4735585CAC}">
      <dsp:nvSpPr>
        <dsp:cNvPr id="0" name=""/>
        <dsp:cNvSpPr/>
      </dsp:nvSpPr>
      <dsp:spPr>
        <a:xfrm>
          <a:off x="201783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3415553"/>
        <a:ext cx="789911" cy="394955"/>
      </dsp:txXfrm>
    </dsp:sp>
    <dsp:sp modelId="{D2EDEA3E-B423-47D6-9AF0-E6E3121B050C}">
      <dsp:nvSpPr>
        <dsp:cNvPr id="0" name=""/>
        <dsp:cNvSpPr/>
      </dsp:nvSpPr>
      <dsp:spPr>
        <a:xfrm>
          <a:off x="201783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3976390"/>
        <a:ext cx="789911" cy="394955"/>
      </dsp:txXfrm>
    </dsp:sp>
    <dsp:sp modelId="{5E1372F7-C7C5-4198-92BC-A38146B6FFA8}">
      <dsp:nvSpPr>
        <dsp:cNvPr id="0" name=""/>
        <dsp:cNvSpPr/>
      </dsp:nvSpPr>
      <dsp:spPr>
        <a:xfrm>
          <a:off x="96009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960099" y="2293878"/>
        <a:ext cx="789911" cy="394955"/>
      </dsp:txXfrm>
    </dsp:sp>
    <dsp:sp modelId="{0D8A520F-8316-41FB-9BB0-D2C9D5680835}">
      <dsp:nvSpPr>
        <dsp:cNvPr id="0" name=""/>
        <dsp:cNvSpPr/>
      </dsp:nvSpPr>
      <dsp:spPr>
        <a:xfrm>
          <a:off x="115757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2854715"/>
        <a:ext cx="789911" cy="394955"/>
      </dsp:txXfrm>
    </dsp:sp>
    <dsp:sp modelId="{549FE26F-9029-4E49-8697-126C6DBE966C}">
      <dsp:nvSpPr>
        <dsp:cNvPr id="0" name=""/>
        <dsp:cNvSpPr/>
      </dsp:nvSpPr>
      <dsp:spPr>
        <a:xfrm>
          <a:off x="115757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3415553"/>
        <a:ext cx="789911" cy="394955"/>
      </dsp:txXfrm>
    </dsp:sp>
    <dsp:sp modelId="{8A5CA4D5-6A07-4F36-8749-3BACCDDD1083}">
      <dsp:nvSpPr>
        <dsp:cNvPr id="0" name=""/>
        <dsp:cNvSpPr/>
      </dsp:nvSpPr>
      <dsp:spPr>
        <a:xfrm>
          <a:off x="115757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3976390"/>
        <a:ext cx="789911" cy="394955"/>
      </dsp:txXfrm>
    </dsp:sp>
    <dsp:sp modelId="{00547B80-4614-49BA-9F24-F47E4B8211F4}">
      <dsp:nvSpPr>
        <dsp:cNvPr id="0" name=""/>
        <dsp:cNvSpPr/>
      </dsp:nvSpPr>
      <dsp:spPr>
        <a:xfrm>
          <a:off x="1915892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915892" y="2293878"/>
        <a:ext cx="789911" cy="394955"/>
      </dsp:txXfrm>
    </dsp:sp>
    <dsp:sp modelId="{45B7A7F9-BD93-4183-9242-9B9FBA912E79}">
      <dsp:nvSpPr>
        <dsp:cNvPr id="0" name=""/>
        <dsp:cNvSpPr/>
      </dsp:nvSpPr>
      <dsp:spPr>
        <a:xfrm>
          <a:off x="2113370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2854715"/>
        <a:ext cx="789911" cy="394955"/>
      </dsp:txXfrm>
    </dsp:sp>
    <dsp:sp modelId="{244099F4-5033-4058-ADA4-9F7AE4E34606}">
      <dsp:nvSpPr>
        <dsp:cNvPr id="0" name=""/>
        <dsp:cNvSpPr/>
      </dsp:nvSpPr>
      <dsp:spPr>
        <a:xfrm>
          <a:off x="2113370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3415553"/>
        <a:ext cx="789911" cy="394955"/>
      </dsp:txXfrm>
    </dsp:sp>
    <dsp:sp modelId="{3E508417-F326-4A05-B852-6D289E83A75B}">
      <dsp:nvSpPr>
        <dsp:cNvPr id="0" name=""/>
        <dsp:cNvSpPr/>
      </dsp:nvSpPr>
      <dsp:spPr>
        <a:xfrm>
          <a:off x="2113370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3976390"/>
        <a:ext cx="789911" cy="394955"/>
      </dsp:txXfrm>
    </dsp:sp>
    <dsp:sp modelId="{6F253A1F-C953-4291-A8BD-DA1B065EC8C7}">
      <dsp:nvSpPr>
        <dsp:cNvPr id="0" name=""/>
        <dsp:cNvSpPr/>
      </dsp:nvSpPr>
      <dsp:spPr>
        <a:xfrm>
          <a:off x="382747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3827479" y="1733040"/>
        <a:ext cx="789911" cy="394955"/>
      </dsp:txXfrm>
    </dsp:sp>
    <dsp:sp modelId="{1DFB977B-B027-4FF4-8EA2-BC3BB8DEE84F}">
      <dsp:nvSpPr>
        <dsp:cNvPr id="0" name=""/>
        <dsp:cNvSpPr/>
      </dsp:nvSpPr>
      <dsp:spPr>
        <a:xfrm>
          <a:off x="2871686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871686" y="2293878"/>
        <a:ext cx="789911" cy="394955"/>
      </dsp:txXfrm>
    </dsp:sp>
    <dsp:sp modelId="{59ED04D6-0A76-4AB5-8D90-AE44EF8BAAF5}">
      <dsp:nvSpPr>
        <dsp:cNvPr id="0" name=""/>
        <dsp:cNvSpPr/>
      </dsp:nvSpPr>
      <dsp:spPr>
        <a:xfrm>
          <a:off x="3069164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2854715"/>
        <a:ext cx="789911" cy="394955"/>
      </dsp:txXfrm>
    </dsp:sp>
    <dsp:sp modelId="{85753983-A7D2-4D7D-A6A0-8E01AD4D7873}">
      <dsp:nvSpPr>
        <dsp:cNvPr id="0" name=""/>
        <dsp:cNvSpPr/>
      </dsp:nvSpPr>
      <dsp:spPr>
        <a:xfrm>
          <a:off x="3069164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3415553"/>
        <a:ext cx="789911" cy="394955"/>
      </dsp:txXfrm>
    </dsp:sp>
    <dsp:sp modelId="{08972A0C-B4EA-44DE-813A-A6AB09ADE547}">
      <dsp:nvSpPr>
        <dsp:cNvPr id="0" name=""/>
        <dsp:cNvSpPr/>
      </dsp:nvSpPr>
      <dsp:spPr>
        <a:xfrm>
          <a:off x="3069164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3976390"/>
        <a:ext cx="789911" cy="394955"/>
      </dsp:txXfrm>
    </dsp:sp>
    <dsp:sp modelId="{750D8EB6-DEB5-4198-A942-084335EA8F5A}">
      <dsp:nvSpPr>
        <dsp:cNvPr id="0" name=""/>
        <dsp:cNvSpPr/>
      </dsp:nvSpPr>
      <dsp:spPr>
        <a:xfrm>
          <a:off x="382747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827479" y="2293878"/>
        <a:ext cx="789911" cy="394955"/>
      </dsp:txXfrm>
    </dsp:sp>
    <dsp:sp modelId="{3FA2C394-F253-4E00-B37E-08B82D651FE2}">
      <dsp:nvSpPr>
        <dsp:cNvPr id="0" name=""/>
        <dsp:cNvSpPr/>
      </dsp:nvSpPr>
      <dsp:spPr>
        <a:xfrm>
          <a:off x="402495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2854715"/>
        <a:ext cx="789911" cy="394955"/>
      </dsp:txXfrm>
    </dsp:sp>
    <dsp:sp modelId="{8D054046-84A7-44DB-8C6E-D2CBEF77A74E}">
      <dsp:nvSpPr>
        <dsp:cNvPr id="0" name=""/>
        <dsp:cNvSpPr/>
      </dsp:nvSpPr>
      <dsp:spPr>
        <a:xfrm>
          <a:off x="402495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3415553"/>
        <a:ext cx="789911" cy="394955"/>
      </dsp:txXfrm>
    </dsp:sp>
    <dsp:sp modelId="{2D25BCC9-FD9C-4179-AC2D-470B1EE04CD7}">
      <dsp:nvSpPr>
        <dsp:cNvPr id="0" name=""/>
        <dsp:cNvSpPr/>
      </dsp:nvSpPr>
      <dsp:spPr>
        <a:xfrm>
          <a:off x="402495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3976390"/>
        <a:ext cx="789911" cy="394955"/>
      </dsp:txXfrm>
    </dsp:sp>
    <dsp:sp modelId="{320F22F4-3F89-49AB-ABDA-EDD29D2E73C4}">
      <dsp:nvSpPr>
        <dsp:cNvPr id="0" name=""/>
        <dsp:cNvSpPr/>
      </dsp:nvSpPr>
      <dsp:spPr>
        <a:xfrm>
          <a:off x="4783272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783272" y="2293878"/>
        <a:ext cx="789911" cy="394955"/>
      </dsp:txXfrm>
    </dsp:sp>
    <dsp:sp modelId="{84A8A545-1395-4A30-A0DC-3436FF08074F}">
      <dsp:nvSpPr>
        <dsp:cNvPr id="0" name=""/>
        <dsp:cNvSpPr/>
      </dsp:nvSpPr>
      <dsp:spPr>
        <a:xfrm>
          <a:off x="4980750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2854715"/>
        <a:ext cx="789911" cy="394955"/>
      </dsp:txXfrm>
    </dsp:sp>
    <dsp:sp modelId="{0BD99711-8369-4959-B973-3E330CA16755}">
      <dsp:nvSpPr>
        <dsp:cNvPr id="0" name=""/>
        <dsp:cNvSpPr/>
      </dsp:nvSpPr>
      <dsp:spPr>
        <a:xfrm>
          <a:off x="4980750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3415553"/>
        <a:ext cx="789911" cy="394955"/>
      </dsp:txXfrm>
    </dsp:sp>
    <dsp:sp modelId="{5ADAB460-3B8C-45FC-93BE-F8EE1F840B0F}">
      <dsp:nvSpPr>
        <dsp:cNvPr id="0" name=""/>
        <dsp:cNvSpPr/>
      </dsp:nvSpPr>
      <dsp:spPr>
        <a:xfrm>
          <a:off x="4980750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3976390"/>
        <a:ext cx="789911" cy="394955"/>
      </dsp:txXfrm>
    </dsp:sp>
    <dsp:sp modelId="{85B67796-20C2-48E2-ABA0-248EF833B0EA}">
      <dsp:nvSpPr>
        <dsp:cNvPr id="0" name=""/>
        <dsp:cNvSpPr/>
      </dsp:nvSpPr>
      <dsp:spPr>
        <a:xfrm>
          <a:off x="669485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6694859" y="1733040"/>
        <a:ext cx="789911" cy="394955"/>
      </dsp:txXfrm>
    </dsp:sp>
    <dsp:sp modelId="{2D6DEBA7-5E34-48D5-B90E-3A309635B670}">
      <dsp:nvSpPr>
        <dsp:cNvPr id="0" name=""/>
        <dsp:cNvSpPr/>
      </dsp:nvSpPr>
      <dsp:spPr>
        <a:xfrm>
          <a:off x="5739066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739066" y="2293878"/>
        <a:ext cx="789911" cy="394955"/>
      </dsp:txXfrm>
    </dsp:sp>
    <dsp:sp modelId="{FBB295F4-23E9-47C1-B3F3-CA21BCA3BC64}">
      <dsp:nvSpPr>
        <dsp:cNvPr id="0" name=""/>
        <dsp:cNvSpPr/>
      </dsp:nvSpPr>
      <dsp:spPr>
        <a:xfrm>
          <a:off x="5936544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2854715"/>
        <a:ext cx="789911" cy="394955"/>
      </dsp:txXfrm>
    </dsp:sp>
    <dsp:sp modelId="{F6F178E9-43A1-405F-B960-EF0847BAFFF9}">
      <dsp:nvSpPr>
        <dsp:cNvPr id="0" name=""/>
        <dsp:cNvSpPr/>
      </dsp:nvSpPr>
      <dsp:spPr>
        <a:xfrm>
          <a:off x="5936544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3415553"/>
        <a:ext cx="789911" cy="394955"/>
      </dsp:txXfrm>
    </dsp:sp>
    <dsp:sp modelId="{ABE9FC8E-C5CC-41B2-BE4F-2B7F8719E143}">
      <dsp:nvSpPr>
        <dsp:cNvPr id="0" name=""/>
        <dsp:cNvSpPr/>
      </dsp:nvSpPr>
      <dsp:spPr>
        <a:xfrm>
          <a:off x="5936544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3976390"/>
        <a:ext cx="789911" cy="394955"/>
      </dsp:txXfrm>
    </dsp:sp>
    <dsp:sp modelId="{EA1F9752-DC90-4557-B1A6-E8C8E77A5730}">
      <dsp:nvSpPr>
        <dsp:cNvPr id="0" name=""/>
        <dsp:cNvSpPr/>
      </dsp:nvSpPr>
      <dsp:spPr>
        <a:xfrm>
          <a:off x="669485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694859" y="2293878"/>
        <a:ext cx="789911" cy="394955"/>
      </dsp:txXfrm>
    </dsp:sp>
    <dsp:sp modelId="{CC2A98E0-B19F-4E50-9F38-0D0A04EAA5B7}">
      <dsp:nvSpPr>
        <dsp:cNvPr id="0" name=""/>
        <dsp:cNvSpPr/>
      </dsp:nvSpPr>
      <dsp:spPr>
        <a:xfrm>
          <a:off x="689233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2854715"/>
        <a:ext cx="789911" cy="394955"/>
      </dsp:txXfrm>
    </dsp:sp>
    <dsp:sp modelId="{4F7BFD98-CC97-4AC2-A0E5-47A1391F2F4C}">
      <dsp:nvSpPr>
        <dsp:cNvPr id="0" name=""/>
        <dsp:cNvSpPr/>
      </dsp:nvSpPr>
      <dsp:spPr>
        <a:xfrm>
          <a:off x="689233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3415553"/>
        <a:ext cx="789911" cy="394955"/>
      </dsp:txXfrm>
    </dsp:sp>
    <dsp:sp modelId="{CB5127E2-F86A-44B3-9CBE-297EFB24B5FD}">
      <dsp:nvSpPr>
        <dsp:cNvPr id="0" name=""/>
        <dsp:cNvSpPr/>
      </dsp:nvSpPr>
      <dsp:spPr>
        <a:xfrm>
          <a:off x="689233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3976390"/>
        <a:ext cx="789911" cy="394955"/>
      </dsp:txXfrm>
    </dsp:sp>
    <dsp:sp modelId="{D5A629F6-A2A2-4E9A-B026-7582B7B028B2}">
      <dsp:nvSpPr>
        <dsp:cNvPr id="0" name=""/>
        <dsp:cNvSpPr/>
      </dsp:nvSpPr>
      <dsp:spPr>
        <a:xfrm>
          <a:off x="7650653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650653" y="2293878"/>
        <a:ext cx="789911" cy="394955"/>
      </dsp:txXfrm>
    </dsp:sp>
    <dsp:sp modelId="{0D08AAEB-7F3E-4DA5-A3BF-B006AE304341}">
      <dsp:nvSpPr>
        <dsp:cNvPr id="0" name=""/>
        <dsp:cNvSpPr/>
      </dsp:nvSpPr>
      <dsp:spPr>
        <a:xfrm>
          <a:off x="7848131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2854715"/>
        <a:ext cx="789911" cy="394955"/>
      </dsp:txXfrm>
    </dsp:sp>
    <dsp:sp modelId="{A849E156-35A2-4BDF-A39E-EE7FC423C0BF}">
      <dsp:nvSpPr>
        <dsp:cNvPr id="0" name=""/>
        <dsp:cNvSpPr/>
      </dsp:nvSpPr>
      <dsp:spPr>
        <a:xfrm>
          <a:off x="7848131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3415553"/>
        <a:ext cx="789911" cy="394955"/>
      </dsp:txXfrm>
    </dsp:sp>
    <dsp:sp modelId="{A2CAE4BC-CA00-43E3-851D-DC4B3AF4D7AA}">
      <dsp:nvSpPr>
        <dsp:cNvPr id="0" name=""/>
        <dsp:cNvSpPr/>
      </dsp:nvSpPr>
      <dsp:spPr>
        <a:xfrm>
          <a:off x="7848131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3976390"/>
        <a:ext cx="789911" cy="3949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D50C4-1D35-493B-B1E5-786647F81160}">
      <dsp:nvSpPr>
        <dsp:cNvPr id="0" name=""/>
        <dsp:cNvSpPr/>
      </dsp:nvSpPr>
      <dsp:spPr>
        <a:xfrm>
          <a:off x="7729644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21A2A-7121-4384-B25F-1D181AA4E81D}">
      <dsp:nvSpPr>
        <dsp:cNvPr id="0" name=""/>
        <dsp:cNvSpPr/>
      </dsp:nvSpPr>
      <dsp:spPr>
        <a:xfrm>
          <a:off x="7729644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2622E-9412-4943-8439-A2740A78ECFE}">
      <dsp:nvSpPr>
        <dsp:cNvPr id="0" name=""/>
        <dsp:cNvSpPr/>
      </dsp:nvSpPr>
      <dsp:spPr>
        <a:xfrm>
          <a:off x="7729644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F0041-F1E7-4243-A26B-08AA5D859F12}">
      <dsp:nvSpPr>
        <dsp:cNvPr id="0" name=""/>
        <dsp:cNvSpPr/>
      </dsp:nvSpPr>
      <dsp:spPr>
        <a:xfrm>
          <a:off x="708981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96357-6E44-47D7-BE34-518054577C9B}">
      <dsp:nvSpPr>
        <dsp:cNvPr id="0" name=""/>
        <dsp:cNvSpPr/>
      </dsp:nvSpPr>
      <dsp:spPr>
        <a:xfrm>
          <a:off x="6773851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0B307-3F86-4C06-B0C2-A4734727D2DE}">
      <dsp:nvSpPr>
        <dsp:cNvPr id="0" name=""/>
        <dsp:cNvSpPr/>
      </dsp:nvSpPr>
      <dsp:spPr>
        <a:xfrm>
          <a:off x="6773851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439AF-E709-473A-BA72-B760D1D3D893}">
      <dsp:nvSpPr>
        <dsp:cNvPr id="0" name=""/>
        <dsp:cNvSpPr/>
      </dsp:nvSpPr>
      <dsp:spPr>
        <a:xfrm>
          <a:off x="6773851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DD890-4938-45DC-9E20-16EA541DCC29}">
      <dsp:nvSpPr>
        <dsp:cNvPr id="0" name=""/>
        <dsp:cNvSpPr/>
      </dsp:nvSpPr>
      <dsp:spPr>
        <a:xfrm>
          <a:off x="704409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80025-D0FF-4799-8394-4DA96AF0CF31}">
      <dsp:nvSpPr>
        <dsp:cNvPr id="0" name=""/>
        <dsp:cNvSpPr/>
      </dsp:nvSpPr>
      <dsp:spPr>
        <a:xfrm>
          <a:off x="5818057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DF68E-267C-49B7-8216-50BB4DA7EAD6}">
      <dsp:nvSpPr>
        <dsp:cNvPr id="0" name=""/>
        <dsp:cNvSpPr/>
      </dsp:nvSpPr>
      <dsp:spPr>
        <a:xfrm>
          <a:off x="5818057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D3652-F245-43AC-806A-10D48155BA4B}">
      <dsp:nvSpPr>
        <dsp:cNvPr id="0" name=""/>
        <dsp:cNvSpPr/>
      </dsp:nvSpPr>
      <dsp:spPr>
        <a:xfrm>
          <a:off x="5818057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E9781-12F0-4B41-BB3A-9D0209B01FA9}">
      <dsp:nvSpPr>
        <dsp:cNvPr id="0" name=""/>
        <dsp:cNvSpPr/>
      </dsp:nvSpPr>
      <dsp:spPr>
        <a:xfrm>
          <a:off x="6134022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09CE2-6BB1-4ACF-919D-D89C5F28D389}">
      <dsp:nvSpPr>
        <dsp:cNvPr id="0" name=""/>
        <dsp:cNvSpPr/>
      </dsp:nvSpPr>
      <dsp:spPr>
        <a:xfrm>
          <a:off x="4222435" y="1567159"/>
          <a:ext cx="2867380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2867380" y="82940"/>
              </a:lnTo>
              <a:lnTo>
                <a:pt x="286738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CE695-1844-440D-8553-84CE4478754F}">
      <dsp:nvSpPr>
        <dsp:cNvPr id="0" name=""/>
        <dsp:cNvSpPr/>
      </dsp:nvSpPr>
      <dsp:spPr>
        <a:xfrm>
          <a:off x="4862264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C9131-236B-4B5A-935C-1346674584D9}">
      <dsp:nvSpPr>
        <dsp:cNvPr id="0" name=""/>
        <dsp:cNvSpPr/>
      </dsp:nvSpPr>
      <dsp:spPr>
        <a:xfrm>
          <a:off x="4862264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59CB9-DBD1-4988-8F82-196EF84FBF39}">
      <dsp:nvSpPr>
        <dsp:cNvPr id="0" name=""/>
        <dsp:cNvSpPr/>
      </dsp:nvSpPr>
      <dsp:spPr>
        <a:xfrm>
          <a:off x="4862264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ADF89-E27F-4A46-AD72-F7A1657E7D70}">
      <dsp:nvSpPr>
        <dsp:cNvPr id="0" name=""/>
        <dsp:cNvSpPr/>
      </dsp:nvSpPr>
      <dsp:spPr>
        <a:xfrm>
          <a:off x="422243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662EF-BEBB-455E-8431-2AA666629898}">
      <dsp:nvSpPr>
        <dsp:cNvPr id="0" name=""/>
        <dsp:cNvSpPr/>
      </dsp:nvSpPr>
      <dsp:spPr>
        <a:xfrm>
          <a:off x="3906470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99B3E-C4D8-41D9-A240-91CE4879916C}">
      <dsp:nvSpPr>
        <dsp:cNvPr id="0" name=""/>
        <dsp:cNvSpPr/>
      </dsp:nvSpPr>
      <dsp:spPr>
        <a:xfrm>
          <a:off x="3906470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F35163-B242-416A-9A79-79E0662B6D89}">
      <dsp:nvSpPr>
        <dsp:cNvPr id="0" name=""/>
        <dsp:cNvSpPr/>
      </dsp:nvSpPr>
      <dsp:spPr>
        <a:xfrm>
          <a:off x="3906470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78EDB-19B8-4D4A-9935-3D519D11B454}">
      <dsp:nvSpPr>
        <dsp:cNvPr id="0" name=""/>
        <dsp:cNvSpPr/>
      </dsp:nvSpPr>
      <dsp:spPr>
        <a:xfrm>
          <a:off x="417671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54BBC-A604-4FA4-8FAC-D61EAE5545A7}">
      <dsp:nvSpPr>
        <dsp:cNvPr id="0" name=""/>
        <dsp:cNvSpPr/>
      </dsp:nvSpPr>
      <dsp:spPr>
        <a:xfrm>
          <a:off x="2950677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A4619-B71F-48C2-AF48-79EB3785BF8A}">
      <dsp:nvSpPr>
        <dsp:cNvPr id="0" name=""/>
        <dsp:cNvSpPr/>
      </dsp:nvSpPr>
      <dsp:spPr>
        <a:xfrm>
          <a:off x="2950677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60002-5649-4FF4-A3A2-5ECA1A7FFDEF}">
      <dsp:nvSpPr>
        <dsp:cNvPr id="0" name=""/>
        <dsp:cNvSpPr/>
      </dsp:nvSpPr>
      <dsp:spPr>
        <a:xfrm>
          <a:off x="2950677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D5D47-BED1-49AD-AF8D-3F8859BB74F2}">
      <dsp:nvSpPr>
        <dsp:cNvPr id="0" name=""/>
        <dsp:cNvSpPr/>
      </dsp:nvSpPr>
      <dsp:spPr>
        <a:xfrm>
          <a:off x="3266642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CBC58-8633-40D5-8905-01BF6975E73D}">
      <dsp:nvSpPr>
        <dsp:cNvPr id="0" name=""/>
        <dsp:cNvSpPr/>
      </dsp:nvSpPr>
      <dsp:spPr>
        <a:xfrm>
          <a:off x="4176715" y="1567159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4F401-AE0E-4A95-9E53-08905372649D}">
      <dsp:nvSpPr>
        <dsp:cNvPr id="0" name=""/>
        <dsp:cNvSpPr/>
      </dsp:nvSpPr>
      <dsp:spPr>
        <a:xfrm>
          <a:off x="1994883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AA906-0242-4A17-AE68-52E536A39622}">
      <dsp:nvSpPr>
        <dsp:cNvPr id="0" name=""/>
        <dsp:cNvSpPr/>
      </dsp:nvSpPr>
      <dsp:spPr>
        <a:xfrm>
          <a:off x="1994883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FBCF7-6FF6-4B5A-9FF9-EB528D37F0EA}">
      <dsp:nvSpPr>
        <dsp:cNvPr id="0" name=""/>
        <dsp:cNvSpPr/>
      </dsp:nvSpPr>
      <dsp:spPr>
        <a:xfrm>
          <a:off x="1994883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F6360-725A-4108-BCA2-6F2B76AA0476}">
      <dsp:nvSpPr>
        <dsp:cNvPr id="0" name=""/>
        <dsp:cNvSpPr/>
      </dsp:nvSpPr>
      <dsp:spPr>
        <a:xfrm>
          <a:off x="135505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8988-42C1-4D53-BC02-FA78EC748B32}">
      <dsp:nvSpPr>
        <dsp:cNvPr id="0" name=""/>
        <dsp:cNvSpPr/>
      </dsp:nvSpPr>
      <dsp:spPr>
        <a:xfrm>
          <a:off x="1039090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1E840-51E3-4BEA-A899-48969FD57EAD}">
      <dsp:nvSpPr>
        <dsp:cNvPr id="0" name=""/>
        <dsp:cNvSpPr/>
      </dsp:nvSpPr>
      <dsp:spPr>
        <a:xfrm>
          <a:off x="1039090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A3659-6349-46BE-A159-F5F64D2D2420}">
      <dsp:nvSpPr>
        <dsp:cNvPr id="0" name=""/>
        <dsp:cNvSpPr/>
      </dsp:nvSpPr>
      <dsp:spPr>
        <a:xfrm>
          <a:off x="1039090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6A608-9745-42D2-898E-259E0DFAC0D5}">
      <dsp:nvSpPr>
        <dsp:cNvPr id="0" name=""/>
        <dsp:cNvSpPr/>
      </dsp:nvSpPr>
      <dsp:spPr>
        <a:xfrm>
          <a:off x="130933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8159D-044F-4C28-9E06-ABBF2857F3F8}">
      <dsp:nvSpPr>
        <dsp:cNvPr id="0" name=""/>
        <dsp:cNvSpPr/>
      </dsp:nvSpPr>
      <dsp:spPr>
        <a:xfrm>
          <a:off x="83296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39896-8228-4F4E-9CF0-8B437541B6B3}">
      <dsp:nvSpPr>
        <dsp:cNvPr id="0" name=""/>
        <dsp:cNvSpPr/>
      </dsp:nvSpPr>
      <dsp:spPr>
        <a:xfrm>
          <a:off x="83296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A43E9-FF1D-434D-8C6D-F1B41D12CE0B}">
      <dsp:nvSpPr>
        <dsp:cNvPr id="0" name=""/>
        <dsp:cNvSpPr/>
      </dsp:nvSpPr>
      <dsp:spPr>
        <a:xfrm>
          <a:off x="83296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A6250-5EDA-441E-A7B0-1FF3495B3111}">
      <dsp:nvSpPr>
        <dsp:cNvPr id="0" name=""/>
        <dsp:cNvSpPr/>
      </dsp:nvSpPr>
      <dsp:spPr>
        <a:xfrm>
          <a:off x="399261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5750B-72EB-43AE-B05F-462F78FA2637}">
      <dsp:nvSpPr>
        <dsp:cNvPr id="0" name=""/>
        <dsp:cNvSpPr/>
      </dsp:nvSpPr>
      <dsp:spPr>
        <a:xfrm>
          <a:off x="1355055" y="1567159"/>
          <a:ext cx="2867380" cy="165881"/>
        </a:xfrm>
        <a:custGeom>
          <a:avLst/>
          <a:gdLst/>
          <a:ahLst/>
          <a:cxnLst/>
          <a:rect l="0" t="0" r="0" b="0"/>
          <a:pathLst>
            <a:path>
              <a:moveTo>
                <a:pt x="2867380" y="0"/>
              </a:moveTo>
              <a:lnTo>
                <a:pt x="2867380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24B54-157D-401F-812D-4124932A9F70}">
      <dsp:nvSpPr>
        <dsp:cNvPr id="0" name=""/>
        <dsp:cNvSpPr/>
      </dsp:nvSpPr>
      <dsp:spPr>
        <a:xfrm>
          <a:off x="3827479" y="1172203"/>
          <a:ext cx="789911" cy="3949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3827479" y="1172203"/>
        <a:ext cx="789911" cy="394955"/>
      </dsp:txXfrm>
    </dsp:sp>
    <dsp:sp modelId="{E5FE4DAB-D49C-480C-B9C8-00502F673DD5}">
      <dsp:nvSpPr>
        <dsp:cNvPr id="0" name=""/>
        <dsp:cNvSpPr/>
      </dsp:nvSpPr>
      <dsp:spPr>
        <a:xfrm>
          <a:off x="96009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960099" y="1733040"/>
        <a:ext cx="789911" cy="394955"/>
      </dsp:txXfrm>
    </dsp:sp>
    <dsp:sp modelId="{2F1C3EEE-64BD-4F20-8090-CF0B7F9F1584}">
      <dsp:nvSpPr>
        <dsp:cNvPr id="0" name=""/>
        <dsp:cNvSpPr/>
      </dsp:nvSpPr>
      <dsp:spPr>
        <a:xfrm>
          <a:off x="4305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305" y="2293878"/>
        <a:ext cx="789911" cy="394955"/>
      </dsp:txXfrm>
    </dsp:sp>
    <dsp:sp modelId="{E8ABB021-BD0D-414F-A238-8AF79542258A}">
      <dsp:nvSpPr>
        <dsp:cNvPr id="0" name=""/>
        <dsp:cNvSpPr/>
      </dsp:nvSpPr>
      <dsp:spPr>
        <a:xfrm>
          <a:off x="201783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2854715"/>
        <a:ext cx="789911" cy="394955"/>
      </dsp:txXfrm>
    </dsp:sp>
    <dsp:sp modelId="{2D8D8518-690C-4236-B30F-9D4735585CAC}">
      <dsp:nvSpPr>
        <dsp:cNvPr id="0" name=""/>
        <dsp:cNvSpPr/>
      </dsp:nvSpPr>
      <dsp:spPr>
        <a:xfrm>
          <a:off x="201783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3415553"/>
        <a:ext cx="789911" cy="394955"/>
      </dsp:txXfrm>
    </dsp:sp>
    <dsp:sp modelId="{D2EDEA3E-B423-47D6-9AF0-E6E3121B050C}">
      <dsp:nvSpPr>
        <dsp:cNvPr id="0" name=""/>
        <dsp:cNvSpPr/>
      </dsp:nvSpPr>
      <dsp:spPr>
        <a:xfrm>
          <a:off x="201783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3976390"/>
        <a:ext cx="789911" cy="394955"/>
      </dsp:txXfrm>
    </dsp:sp>
    <dsp:sp modelId="{5E1372F7-C7C5-4198-92BC-A38146B6FFA8}">
      <dsp:nvSpPr>
        <dsp:cNvPr id="0" name=""/>
        <dsp:cNvSpPr/>
      </dsp:nvSpPr>
      <dsp:spPr>
        <a:xfrm>
          <a:off x="96009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960099" y="2293878"/>
        <a:ext cx="789911" cy="394955"/>
      </dsp:txXfrm>
    </dsp:sp>
    <dsp:sp modelId="{0D8A520F-8316-41FB-9BB0-D2C9D5680835}">
      <dsp:nvSpPr>
        <dsp:cNvPr id="0" name=""/>
        <dsp:cNvSpPr/>
      </dsp:nvSpPr>
      <dsp:spPr>
        <a:xfrm>
          <a:off x="115757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2854715"/>
        <a:ext cx="789911" cy="394955"/>
      </dsp:txXfrm>
    </dsp:sp>
    <dsp:sp modelId="{549FE26F-9029-4E49-8697-126C6DBE966C}">
      <dsp:nvSpPr>
        <dsp:cNvPr id="0" name=""/>
        <dsp:cNvSpPr/>
      </dsp:nvSpPr>
      <dsp:spPr>
        <a:xfrm>
          <a:off x="115757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3415553"/>
        <a:ext cx="789911" cy="394955"/>
      </dsp:txXfrm>
    </dsp:sp>
    <dsp:sp modelId="{8A5CA4D5-6A07-4F36-8749-3BACCDDD1083}">
      <dsp:nvSpPr>
        <dsp:cNvPr id="0" name=""/>
        <dsp:cNvSpPr/>
      </dsp:nvSpPr>
      <dsp:spPr>
        <a:xfrm>
          <a:off x="115757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3976390"/>
        <a:ext cx="789911" cy="394955"/>
      </dsp:txXfrm>
    </dsp:sp>
    <dsp:sp modelId="{00547B80-4614-49BA-9F24-F47E4B8211F4}">
      <dsp:nvSpPr>
        <dsp:cNvPr id="0" name=""/>
        <dsp:cNvSpPr/>
      </dsp:nvSpPr>
      <dsp:spPr>
        <a:xfrm>
          <a:off x="1915892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915892" y="2293878"/>
        <a:ext cx="789911" cy="394955"/>
      </dsp:txXfrm>
    </dsp:sp>
    <dsp:sp modelId="{45B7A7F9-BD93-4183-9242-9B9FBA912E79}">
      <dsp:nvSpPr>
        <dsp:cNvPr id="0" name=""/>
        <dsp:cNvSpPr/>
      </dsp:nvSpPr>
      <dsp:spPr>
        <a:xfrm>
          <a:off x="2113370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2854715"/>
        <a:ext cx="789911" cy="394955"/>
      </dsp:txXfrm>
    </dsp:sp>
    <dsp:sp modelId="{244099F4-5033-4058-ADA4-9F7AE4E34606}">
      <dsp:nvSpPr>
        <dsp:cNvPr id="0" name=""/>
        <dsp:cNvSpPr/>
      </dsp:nvSpPr>
      <dsp:spPr>
        <a:xfrm>
          <a:off x="2113370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3415553"/>
        <a:ext cx="789911" cy="394955"/>
      </dsp:txXfrm>
    </dsp:sp>
    <dsp:sp modelId="{3E508417-F326-4A05-B852-6D289E83A75B}">
      <dsp:nvSpPr>
        <dsp:cNvPr id="0" name=""/>
        <dsp:cNvSpPr/>
      </dsp:nvSpPr>
      <dsp:spPr>
        <a:xfrm>
          <a:off x="2113370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3976390"/>
        <a:ext cx="789911" cy="394955"/>
      </dsp:txXfrm>
    </dsp:sp>
    <dsp:sp modelId="{6F253A1F-C953-4291-A8BD-DA1B065EC8C7}">
      <dsp:nvSpPr>
        <dsp:cNvPr id="0" name=""/>
        <dsp:cNvSpPr/>
      </dsp:nvSpPr>
      <dsp:spPr>
        <a:xfrm>
          <a:off x="382747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3827479" y="1733040"/>
        <a:ext cx="789911" cy="394955"/>
      </dsp:txXfrm>
    </dsp:sp>
    <dsp:sp modelId="{1DFB977B-B027-4FF4-8EA2-BC3BB8DEE84F}">
      <dsp:nvSpPr>
        <dsp:cNvPr id="0" name=""/>
        <dsp:cNvSpPr/>
      </dsp:nvSpPr>
      <dsp:spPr>
        <a:xfrm>
          <a:off x="2871686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871686" y="2293878"/>
        <a:ext cx="789911" cy="394955"/>
      </dsp:txXfrm>
    </dsp:sp>
    <dsp:sp modelId="{59ED04D6-0A76-4AB5-8D90-AE44EF8BAAF5}">
      <dsp:nvSpPr>
        <dsp:cNvPr id="0" name=""/>
        <dsp:cNvSpPr/>
      </dsp:nvSpPr>
      <dsp:spPr>
        <a:xfrm>
          <a:off x="3069164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2854715"/>
        <a:ext cx="789911" cy="394955"/>
      </dsp:txXfrm>
    </dsp:sp>
    <dsp:sp modelId="{85753983-A7D2-4D7D-A6A0-8E01AD4D7873}">
      <dsp:nvSpPr>
        <dsp:cNvPr id="0" name=""/>
        <dsp:cNvSpPr/>
      </dsp:nvSpPr>
      <dsp:spPr>
        <a:xfrm>
          <a:off x="3069164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3415553"/>
        <a:ext cx="789911" cy="394955"/>
      </dsp:txXfrm>
    </dsp:sp>
    <dsp:sp modelId="{08972A0C-B4EA-44DE-813A-A6AB09ADE547}">
      <dsp:nvSpPr>
        <dsp:cNvPr id="0" name=""/>
        <dsp:cNvSpPr/>
      </dsp:nvSpPr>
      <dsp:spPr>
        <a:xfrm>
          <a:off x="3069164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3976390"/>
        <a:ext cx="789911" cy="394955"/>
      </dsp:txXfrm>
    </dsp:sp>
    <dsp:sp modelId="{750D8EB6-DEB5-4198-A942-084335EA8F5A}">
      <dsp:nvSpPr>
        <dsp:cNvPr id="0" name=""/>
        <dsp:cNvSpPr/>
      </dsp:nvSpPr>
      <dsp:spPr>
        <a:xfrm>
          <a:off x="382747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827479" y="2293878"/>
        <a:ext cx="789911" cy="394955"/>
      </dsp:txXfrm>
    </dsp:sp>
    <dsp:sp modelId="{3FA2C394-F253-4E00-B37E-08B82D651FE2}">
      <dsp:nvSpPr>
        <dsp:cNvPr id="0" name=""/>
        <dsp:cNvSpPr/>
      </dsp:nvSpPr>
      <dsp:spPr>
        <a:xfrm>
          <a:off x="402495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2854715"/>
        <a:ext cx="789911" cy="394955"/>
      </dsp:txXfrm>
    </dsp:sp>
    <dsp:sp modelId="{8D054046-84A7-44DB-8C6E-D2CBEF77A74E}">
      <dsp:nvSpPr>
        <dsp:cNvPr id="0" name=""/>
        <dsp:cNvSpPr/>
      </dsp:nvSpPr>
      <dsp:spPr>
        <a:xfrm>
          <a:off x="402495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3415553"/>
        <a:ext cx="789911" cy="394955"/>
      </dsp:txXfrm>
    </dsp:sp>
    <dsp:sp modelId="{2D25BCC9-FD9C-4179-AC2D-470B1EE04CD7}">
      <dsp:nvSpPr>
        <dsp:cNvPr id="0" name=""/>
        <dsp:cNvSpPr/>
      </dsp:nvSpPr>
      <dsp:spPr>
        <a:xfrm>
          <a:off x="402495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3976390"/>
        <a:ext cx="789911" cy="394955"/>
      </dsp:txXfrm>
    </dsp:sp>
    <dsp:sp modelId="{320F22F4-3F89-49AB-ABDA-EDD29D2E73C4}">
      <dsp:nvSpPr>
        <dsp:cNvPr id="0" name=""/>
        <dsp:cNvSpPr/>
      </dsp:nvSpPr>
      <dsp:spPr>
        <a:xfrm>
          <a:off x="4783272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783272" y="2293878"/>
        <a:ext cx="789911" cy="394955"/>
      </dsp:txXfrm>
    </dsp:sp>
    <dsp:sp modelId="{84A8A545-1395-4A30-A0DC-3436FF08074F}">
      <dsp:nvSpPr>
        <dsp:cNvPr id="0" name=""/>
        <dsp:cNvSpPr/>
      </dsp:nvSpPr>
      <dsp:spPr>
        <a:xfrm>
          <a:off x="4980750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2854715"/>
        <a:ext cx="789911" cy="394955"/>
      </dsp:txXfrm>
    </dsp:sp>
    <dsp:sp modelId="{0BD99711-8369-4959-B973-3E330CA16755}">
      <dsp:nvSpPr>
        <dsp:cNvPr id="0" name=""/>
        <dsp:cNvSpPr/>
      </dsp:nvSpPr>
      <dsp:spPr>
        <a:xfrm>
          <a:off x="4980750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3415553"/>
        <a:ext cx="789911" cy="394955"/>
      </dsp:txXfrm>
    </dsp:sp>
    <dsp:sp modelId="{5ADAB460-3B8C-45FC-93BE-F8EE1F840B0F}">
      <dsp:nvSpPr>
        <dsp:cNvPr id="0" name=""/>
        <dsp:cNvSpPr/>
      </dsp:nvSpPr>
      <dsp:spPr>
        <a:xfrm>
          <a:off x="4980750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3976390"/>
        <a:ext cx="789911" cy="394955"/>
      </dsp:txXfrm>
    </dsp:sp>
    <dsp:sp modelId="{85B67796-20C2-48E2-ABA0-248EF833B0EA}">
      <dsp:nvSpPr>
        <dsp:cNvPr id="0" name=""/>
        <dsp:cNvSpPr/>
      </dsp:nvSpPr>
      <dsp:spPr>
        <a:xfrm>
          <a:off x="669485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6694859" y="1733040"/>
        <a:ext cx="789911" cy="394955"/>
      </dsp:txXfrm>
    </dsp:sp>
    <dsp:sp modelId="{2D6DEBA7-5E34-48D5-B90E-3A309635B670}">
      <dsp:nvSpPr>
        <dsp:cNvPr id="0" name=""/>
        <dsp:cNvSpPr/>
      </dsp:nvSpPr>
      <dsp:spPr>
        <a:xfrm>
          <a:off x="5739066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739066" y="2293878"/>
        <a:ext cx="789911" cy="394955"/>
      </dsp:txXfrm>
    </dsp:sp>
    <dsp:sp modelId="{FBB295F4-23E9-47C1-B3F3-CA21BCA3BC64}">
      <dsp:nvSpPr>
        <dsp:cNvPr id="0" name=""/>
        <dsp:cNvSpPr/>
      </dsp:nvSpPr>
      <dsp:spPr>
        <a:xfrm>
          <a:off x="5936544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2854715"/>
        <a:ext cx="789911" cy="394955"/>
      </dsp:txXfrm>
    </dsp:sp>
    <dsp:sp modelId="{F6F178E9-43A1-405F-B960-EF0847BAFFF9}">
      <dsp:nvSpPr>
        <dsp:cNvPr id="0" name=""/>
        <dsp:cNvSpPr/>
      </dsp:nvSpPr>
      <dsp:spPr>
        <a:xfrm>
          <a:off x="5936544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3415553"/>
        <a:ext cx="789911" cy="394955"/>
      </dsp:txXfrm>
    </dsp:sp>
    <dsp:sp modelId="{ABE9FC8E-C5CC-41B2-BE4F-2B7F8719E143}">
      <dsp:nvSpPr>
        <dsp:cNvPr id="0" name=""/>
        <dsp:cNvSpPr/>
      </dsp:nvSpPr>
      <dsp:spPr>
        <a:xfrm>
          <a:off x="5936544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3976390"/>
        <a:ext cx="789911" cy="394955"/>
      </dsp:txXfrm>
    </dsp:sp>
    <dsp:sp modelId="{EA1F9752-DC90-4557-B1A6-E8C8E77A5730}">
      <dsp:nvSpPr>
        <dsp:cNvPr id="0" name=""/>
        <dsp:cNvSpPr/>
      </dsp:nvSpPr>
      <dsp:spPr>
        <a:xfrm>
          <a:off x="669485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694859" y="2293878"/>
        <a:ext cx="789911" cy="394955"/>
      </dsp:txXfrm>
    </dsp:sp>
    <dsp:sp modelId="{CC2A98E0-B19F-4E50-9F38-0D0A04EAA5B7}">
      <dsp:nvSpPr>
        <dsp:cNvPr id="0" name=""/>
        <dsp:cNvSpPr/>
      </dsp:nvSpPr>
      <dsp:spPr>
        <a:xfrm>
          <a:off x="689233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2854715"/>
        <a:ext cx="789911" cy="394955"/>
      </dsp:txXfrm>
    </dsp:sp>
    <dsp:sp modelId="{4F7BFD98-CC97-4AC2-A0E5-47A1391F2F4C}">
      <dsp:nvSpPr>
        <dsp:cNvPr id="0" name=""/>
        <dsp:cNvSpPr/>
      </dsp:nvSpPr>
      <dsp:spPr>
        <a:xfrm>
          <a:off x="689233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3415553"/>
        <a:ext cx="789911" cy="394955"/>
      </dsp:txXfrm>
    </dsp:sp>
    <dsp:sp modelId="{CB5127E2-F86A-44B3-9CBE-297EFB24B5FD}">
      <dsp:nvSpPr>
        <dsp:cNvPr id="0" name=""/>
        <dsp:cNvSpPr/>
      </dsp:nvSpPr>
      <dsp:spPr>
        <a:xfrm>
          <a:off x="689233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3976390"/>
        <a:ext cx="789911" cy="394955"/>
      </dsp:txXfrm>
    </dsp:sp>
    <dsp:sp modelId="{D5A629F6-A2A2-4E9A-B026-7582B7B028B2}">
      <dsp:nvSpPr>
        <dsp:cNvPr id="0" name=""/>
        <dsp:cNvSpPr/>
      </dsp:nvSpPr>
      <dsp:spPr>
        <a:xfrm>
          <a:off x="7650653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650653" y="2293878"/>
        <a:ext cx="789911" cy="394955"/>
      </dsp:txXfrm>
    </dsp:sp>
    <dsp:sp modelId="{0D08AAEB-7F3E-4DA5-A3BF-B006AE304341}">
      <dsp:nvSpPr>
        <dsp:cNvPr id="0" name=""/>
        <dsp:cNvSpPr/>
      </dsp:nvSpPr>
      <dsp:spPr>
        <a:xfrm>
          <a:off x="7848131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2854715"/>
        <a:ext cx="789911" cy="394955"/>
      </dsp:txXfrm>
    </dsp:sp>
    <dsp:sp modelId="{A849E156-35A2-4BDF-A39E-EE7FC423C0BF}">
      <dsp:nvSpPr>
        <dsp:cNvPr id="0" name=""/>
        <dsp:cNvSpPr/>
      </dsp:nvSpPr>
      <dsp:spPr>
        <a:xfrm>
          <a:off x="7848131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3415553"/>
        <a:ext cx="789911" cy="394955"/>
      </dsp:txXfrm>
    </dsp:sp>
    <dsp:sp modelId="{A2CAE4BC-CA00-43E3-851D-DC4B3AF4D7AA}">
      <dsp:nvSpPr>
        <dsp:cNvPr id="0" name=""/>
        <dsp:cNvSpPr/>
      </dsp:nvSpPr>
      <dsp:spPr>
        <a:xfrm>
          <a:off x="7848131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3976390"/>
        <a:ext cx="789911" cy="3949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D50C4-1D35-493B-B1E5-786647F81160}">
      <dsp:nvSpPr>
        <dsp:cNvPr id="0" name=""/>
        <dsp:cNvSpPr/>
      </dsp:nvSpPr>
      <dsp:spPr>
        <a:xfrm>
          <a:off x="7729644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21A2A-7121-4384-B25F-1D181AA4E81D}">
      <dsp:nvSpPr>
        <dsp:cNvPr id="0" name=""/>
        <dsp:cNvSpPr/>
      </dsp:nvSpPr>
      <dsp:spPr>
        <a:xfrm>
          <a:off x="7729644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2622E-9412-4943-8439-A2740A78ECFE}">
      <dsp:nvSpPr>
        <dsp:cNvPr id="0" name=""/>
        <dsp:cNvSpPr/>
      </dsp:nvSpPr>
      <dsp:spPr>
        <a:xfrm>
          <a:off x="7729644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F0041-F1E7-4243-A26B-08AA5D859F12}">
      <dsp:nvSpPr>
        <dsp:cNvPr id="0" name=""/>
        <dsp:cNvSpPr/>
      </dsp:nvSpPr>
      <dsp:spPr>
        <a:xfrm>
          <a:off x="708981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96357-6E44-47D7-BE34-518054577C9B}">
      <dsp:nvSpPr>
        <dsp:cNvPr id="0" name=""/>
        <dsp:cNvSpPr/>
      </dsp:nvSpPr>
      <dsp:spPr>
        <a:xfrm>
          <a:off x="6773851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0B307-3F86-4C06-B0C2-A4734727D2DE}">
      <dsp:nvSpPr>
        <dsp:cNvPr id="0" name=""/>
        <dsp:cNvSpPr/>
      </dsp:nvSpPr>
      <dsp:spPr>
        <a:xfrm>
          <a:off x="6773851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439AF-E709-473A-BA72-B760D1D3D893}">
      <dsp:nvSpPr>
        <dsp:cNvPr id="0" name=""/>
        <dsp:cNvSpPr/>
      </dsp:nvSpPr>
      <dsp:spPr>
        <a:xfrm>
          <a:off x="6773851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DD890-4938-45DC-9E20-16EA541DCC29}">
      <dsp:nvSpPr>
        <dsp:cNvPr id="0" name=""/>
        <dsp:cNvSpPr/>
      </dsp:nvSpPr>
      <dsp:spPr>
        <a:xfrm>
          <a:off x="704409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80025-D0FF-4799-8394-4DA96AF0CF31}">
      <dsp:nvSpPr>
        <dsp:cNvPr id="0" name=""/>
        <dsp:cNvSpPr/>
      </dsp:nvSpPr>
      <dsp:spPr>
        <a:xfrm>
          <a:off x="5818057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DF68E-267C-49B7-8216-50BB4DA7EAD6}">
      <dsp:nvSpPr>
        <dsp:cNvPr id="0" name=""/>
        <dsp:cNvSpPr/>
      </dsp:nvSpPr>
      <dsp:spPr>
        <a:xfrm>
          <a:off x="5818057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D3652-F245-43AC-806A-10D48155BA4B}">
      <dsp:nvSpPr>
        <dsp:cNvPr id="0" name=""/>
        <dsp:cNvSpPr/>
      </dsp:nvSpPr>
      <dsp:spPr>
        <a:xfrm>
          <a:off x="5818057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E9781-12F0-4B41-BB3A-9D0209B01FA9}">
      <dsp:nvSpPr>
        <dsp:cNvPr id="0" name=""/>
        <dsp:cNvSpPr/>
      </dsp:nvSpPr>
      <dsp:spPr>
        <a:xfrm>
          <a:off x="6134022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09CE2-6BB1-4ACF-919D-D89C5F28D389}">
      <dsp:nvSpPr>
        <dsp:cNvPr id="0" name=""/>
        <dsp:cNvSpPr/>
      </dsp:nvSpPr>
      <dsp:spPr>
        <a:xfrm>
          <a:off x="4222435" y="1567159"/>
          <a:ext cx="2867380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2867380" y="82940"/>
              </a:lnTo>
              <a:lnTo>
                <a:pt x="286738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CE695-1844-440D-8553-84CE4478754F}">
      <dsp:nvSpPr>
        <dsp:cNvPr id="0" name=""/>
        <dsp:cNvSpPr/>
      </dsp:nvSpPr>
      <dsp:spPr>
        <a:xfrm>
          <a:off x="4862264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C9131-236B-4B5A-935C-1346674584D9}">
      <dsp:nvSpPr>
        <dsp:cNvPr id="0" name=""/>
        <dsp:cNvSpPr/>
      </dsp:nvSpPr>
      <dsp:spPr>
        <a:xfrm>
          <a:off x="4862264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59CB9-DBD1-4988-8F82-196EF84FBF39}">
      <dsp:nvSpPr>
        <dsp:cNvPr id="0" name=""/>
        <dsp:cNvSpPr/>
      </dsp:nvSpPr>
      <dsp:spPr>
        <a:xfrm>
          <a:off x="4862264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ADF89-E27F-4A46-AD72-F7A1657E7D70}">
      <dsp:nvSpPr>
        <dsp:cNvPr id="0" name=""/>
        <dsp:cNvSpPr/>
      </dsp:nvSpPr>
      <dsp:spPr>
        <a:xfrm>
          <a:off x="422243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662EF-BEBB-455E-8431-2AA666629898}">
      <dsp:nvSpPr>
        <dsp:cNvPr id="0" name=""/>
        <dsp:cNvSpPr/>
      </dsp:nvSpPr>
      <dsp:spPr>
        <a:xfrm>
          <a:off x="3906470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99B3E-C4D8-41D9-A240-91CE4879916C}">
      <dsp:nvSpPr>
        <dsp:cNvPr id="0" name=""/>
        <dsp:cNvSpPr/>
      </dsp:nvSpPr>
      <dsp:spPr>
        <a:xfrm>
          <a:off x="3906470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F35163-B242-416A-9A79-79E0662B6D89}">
      <dsp:nvSpPr>
        <dsp:cNvPr id="0" name=""/>
        <dsp:cNvSpPr/>
      </dsp:nvSpPr>
      <dsp:spPr>
        <a:xfrm>
          <a:off x="3906470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78EDB-19B8-4D4A-9935-3D519D11B454}">
      <dsp:nvSpPr>
        <dsp:cNvPr id="0" name=""/>
        <dsp:cNvSpPr/>
      </dsp:nvSpPr>
      <dsp:spPr>
        <a:xfrm>
          <a:off x="417671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54BBC-A604-4FA4-8FAC-D61EAE5545A7}">
      <dsp:nvSpPr>
        <dsp:cNvPr id="0" name=""/>
        <dsp:cNvSpPr/>
      </dsp:nvSpPr>
      <dsp:spPr>
        <a:xfrm>
          <a:off x="2950677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A4619-B71F-48C2-AF48-79EB3785BF8A}">
      <dsp:nvSpPr>
        <dsp:cNvPr id="0" name=""/>
        <dsp:cNvSpPr/>
      </dsp:nvSpPr>
      <dsp:spPr>
        <a:xfrm>
          <a:off x="2950677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60002-5649-4FF4-A3A2-5ECA1A7FFDEF}">
      <dsp:nvSpPr>
        <dsp:cNvPr id="0" name=""/>
        <dsp:cNvSpPr/>
      </dsp:nvSpPr>
      <dsp:spPr>
        <a:xfrm>
          <a:off x="2950677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D5D47-BED1-49AD-AF8D-3F8859BB74F2}">
      <dsp:nvSpPr>
        <dsp:cNvPr id="0" name=""/>
        <dsp:cNvSpPr/>
      </dsp:nvSpPr>
      <dsp:spPr>
        <a:xfrm>
          <a:off x="3266642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CBC58-8633-40D5-8905-01BF6975E73D}">
      <dsp:nvSpPr>
        <dsp:cNvPr id="0" name=""/>
        <dsp:cNvSpPr/>
      </dsp:nvSpPr>
      <dsp:spPr>
        <a:xfrm>
          <a:off x="4176715" y="1567159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4F401-AE0E-4A95-9E53-08905372649D}">
      <dsp:nvSpPr>
        <dsp:cNvPr id="0" name=""/>
        <dsp:cNvSpPr/>
      </dsp:nvSpPr>
      <dsp:spPr>
        <a:xfrm>
          <a:off x="1994883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AA906-0242-4A17-AE68-52E536A39622}">
      <dsp:nvSpPr>
        <dsp:cNvPr id="0" name=""/>
        <dsp:cNvSpPr/>
      </dsp:nvSpPr>
      <dsp:spPr>
        <a:xfrm>
          <a:off x="1994883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FBCF7-6FF6-4B5A-9FF9-EB528D37F0EA}">
      <dsp:nvSpPr>
        <dsp:cNvPr id="0" name=""/>
        <dsp:cNvSpPr/>
      </dsp:nvSpPr>
      <dsp:spPr>
        <a:xfrm>
          <a:off x="1994883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F6360-725A-4108-BCA2-6F2B76AA0476}">
      <dsp:nvSpPr>
        <dsp:cNvPr id="0" name=""/>
        <dsp:cNvSpPr/>
      </dsp:nvSpPr>
      <dsp:spPr>
        <a:xfrm>
          <a:off x="135505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8988-42C1-4D53-BC02-FA78EC748B32}">
      <dsp:nvSpPr>
        <dsp:cNvPr id="0" name=""/>
        <dsp:cNvSpPr/>
      </dsp:nvSpPr>
      <dsp:spPr>
        <a:xfrm>
          <a:off x="1039090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1E840-51E3-4BEA-A899-48969FD57EAD}">
      <dsp:nvSpPr>
        <dsp:cNvPr id="0" name=""/>
        <dsp:cNvSpPr/>
      </dsp:nvSpPr>
      <dsp:spPr>
        <a:xfrm>
          <a:off x="1039090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A3659-6349-46BE-A159-F5F64D2D2420}">
      <dsp:nvSpPr>
        <dsp:cNvPr id="0" name=""/>
        <dsp:cNvSpPr/>
      </dsp:nvSpPr>
      <dsp:spPr>
        <a:xfrm>
          <a:off x="1039090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6A608-9745-42D2-898E-259E0DFAC0D5}">
      <dsp:nvSpPr>
        <dsp:cNvPr id="0" name=""/>
        <dsp:cNvSpPr/>
      </dsp:nvSpPr>
      <dsp:spPr>
        <a:xfrm>
          <a:off x="130933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8159D-044F-4C28-9E06-ABBF2857F3F8}">
      <dsp:nvSpPr>
        <dsp:cNvPr id="0" name=""/>
        <dsp:cNvSpPr/>
      </dsp:nvSpPr>
      <dsp:spPr>
        <a:xfrm>
          <a:off x="83296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39896-8228-4F4E-9CF0-8B437541B6B3}">
      <dsp:nvSpPr>
        <dsp:cNvPr id="0" name=""/>
        <dsp:cNvSpPr/>
      </dsp:nvSpPr>
      <dsp:spPr>
        <a:xfrm>
          <a:off x="83296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A43E9-FF1D-434D-8C6D-F1B41D12CE0B}">
      <dsp:nvSpPr>
        <dsp:cNvPr id="0" name=""/>
        <dsp:cNvSpPr/>
      </dsp:nvSpPr>
      <dsp:spPr>
        <a:xfrm>
          <a:off x="83296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A6250-5EDA-441E-A7B0-1FF3495B3111}">
      <dsp:nvSpPr>
        <dsp:cNvPr id="0" name=""/>
        <dsp:cNvSpPr/>
      </dsp:nvSpPr>
      <dsp:spPr>
        <a:xfrm>
          <a:off x="399261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5750B-72EB-43AE-B05F-462F78FA2637}">
      <dsp:nvSpPr>
        <dsp:cNvPr id="0" name=""/>
        <dsp:cNvSpPr/>
      </dsp:nvSpPr>
      <dsp:spPr>
        <a:xfrm>
          <a:off x="1355055" y="1567159"/>
          <a:ext cx="2867380" cy="165881"/>
        </a:xfrm>
        <a:custGeom>
          <a:avLst/>
          <a:gdLst/>
          <a:ahLst/>
          <a:cxnLst/>
          <a:rect l="0" t="0" r="0" b="0"/>
          <a:pathLst>
            <a:path>
              <a:moveTo>
                <a:pt x="2867380" y="0"/>
              </a:moveTo>
              <a:lnTo>
                <a:pt x="2867380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24B54-157D-401F-812D-4124932A9F70}">
      <dsp:nvSpPr>
        <dsp:cNvPr id="0" name=""/>
        <dsp:cNvSpPr/>
      </dsp:nvSpPr>
      <dsp:spPr>
        <a:xfrm>
          <a:off x="3827479" y="1172203"/>
          <a:ext cx="789911" cy="3949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3827479" y="1172203"/>
        <a:ext cx="789911" cy="394955"/>
      </dsp:txXfrm>
    </dsp:sp>
    <dsp:sp modelId="{E5FE4DAB-D49C-480C-B9C8-00502F673DD5}">
      <dsp:nvSpPr>
        <dsp:cNvPr id="0" name=""/>
        <dsp:cNvSpPr/>
      </dsp:nvSpPr>
      <dsp:spPr>
        <a:xfrm>
          <a:off x="96009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960099" y="1733040"/>
        <a:ext cx="789911" cy="394955"/>
      </dsp:txXfrm>
    </dsp:sp>
    <dsp:sp modelId="{2F1C3EEE-64BD-4F20-8090-CF0B7F9F1584}">
      <dsp:nvSpPr>
        <dsp:cNvPr id="0" name=""/>
        <dsp:cNvSpPr/>
      </dsp:nvSpPr>
      <dsp:spPr>
        <a:xfrm>
          <a:off x="4305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305" y="2293878"/>
        <a:ext cx="789911" cy="394955"/>
      </dsp:txXfrm>
    </dsp:sp>
    <dsp:sp modelId="{E8ABB021-BD0D-414F-A238-8AF79542258A}">
      <dsp:nvSpPr>
        <dsp:cNvPr id="0" name=""/>
        <dsp:cNvSpPr/>
      </dsp:nvSpPr>
      <dsp:spPr>
        <a:xfrm>
          <a:off x="201783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2854715"/>
        <a:ext cx="789911" cy="394955"/>
      </dsp:txXfrm>
    </dsp:sp>
    <dsp:sp modelId="{2D8D8518-690C-4236-B30F-9D4735585CAC}">
      <dsp:nvSpPr>
        <dsp:cNvPr id="0" name=""/>
        <dsp:cNvSpPr/>
      </dsp:nvSpPr>
      <dsp:spPr>
        <a:xfrm>
          <a:off x="201783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3415553"/>
        <a:ext cx="789911" cy="394955"/>
      </dsp:txXfrm>
    </dsp:sp>
    <dsp:sp modelId="{D2EDEA3E-B423-47D6-9AF0-E6E3121B050C}">
      <dsp:nvSpPr>
        <dsp:cNvPr id="0" name=""/>
        <dsp:cNvSpPr/>
      </dsp:nvSpPr>
      <dsp:spPr>
        <a:xfrm>
          <a:off x="201783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3976390"/>
        <a:ext cx="789911" cy="394955"/>
      </dsp:txXfrm>
    </dsp:sp>
    <dsp:sp modelId="{5E1372F7-C7C5-4198-92BC-A38146B6FFA8}">
      <dsp:nvSpPr>
        <dsp:cNvPr id="0" name=""/>
        <dsp:cNvSpPr/>
      </dsp:nvSpPr>
      <dsp:spPr>
        <a:xfrm>
          <a:off x="96009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960099" y="2293878"/>
        <a:ext cx="789911" cy="394955"/>
      </dsp:txXfrm>
    </dsp:sp>
    <dsp:sp modelId="{0D8A520F-8316-41FB-9BB0-D2C9D5680835}">
      <dsp:nvSpPr>
        <dsp:cNvPr id="0" name=""/>
        <dsp:cNvSpPr/>
      </dsp:nvSpPr>
      <dsp:spPr>
        <a:xfrm>
          <a:off x="115757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2854715"/>
        <a:ext cx="789911" cy="394955"/>
      </dsp:txXfrm>
    </dsp:sp>
    <dsp:sp modelId="{549FE26F-9029-4E49-8697-126C6DBE966C}">
      <dsp:nvSpPr>
        <dsp:cNvPr id="0" name=""/>
        <dsp:cNvSpPr/>
      </dsp:nvSpPr>
      <dsp:spPr>
        <a:xfrm>
          <a:off x="115757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3415553"/>
        <a:ext cx="789911" cy="394955"/>
      </dsp:txXfrm>
    </dsp:sp>
    <dsp:sp modelId="{8A5CA4D5-6A07-4F36-8749-3BACCDDD1083}">
      <dsp:nvSpPr>
        <dsp:cNvPr id="0" name=""/>
        <dsp:cNvSpPr/>
      </dsp:nvSpPr>
      <dsp:spPr>
        <a:xfrm>
          <a:off x="115757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3976390"/>
        <a:ext cx="789911" cy="394955"/>
      </dsp:txXfrm>
    </dsp:sp>
    <dsp:sp modelId="{00547B80-4614-49BA-9F24-F47E4B8211F4}">
      <dsp:nvSpPr>
        <dsp:cNvPr id="0" name=""/>
        <dsp:cNvSpPr/>
      </dsp:nvSpPr>
      <dsp:spPr>
        <a:xfrm>
          <a:off x="1915892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915892" y="2293878"/>
        <a:ext cx="789911" cy="394955"/>
      </dsp:txXfrm>
    </dsp:sp>
    <dsp:sp modelId="{45B7A7F9-BD93-4183-9242-9B9FBA912E79}">
      <dsp:nvSpPr>
        <dsp:cNvPr id="0" name=""/>
        <dsp:cNvSpPr/>
      </dsp:nvSpPr>
      <dsp:spPr>
        <a:xfrm>
          <a:off x="2113370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2854715"/>
        <a:ext cx="789911" cy="394955"/>
      </dsp:txXfrm>
    </dsp:sp>
    <dsp:sp modelId="{244099F4-5033-4058-ADA4-9F7AE4E34606}">
      <dsp:nvSpPr>
        <dsp:cNvPr id="0" name=""/>
        <dsp:cNvSpPr/>
      </dsp:nvSpPr>
      <dsp:spPr>
        <a:xfrm>
          <a:off x="2113370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3415553"/>
        <a:ext cx="789911" cy="394955"/>
      </dsp:txXfrm>
    </dsp:sp>
    <dsp:sp modelId="{3E508417-F326-4A05-B852-6D289E83A75B}">
      <dsp:nvSpPr>
        <dsp:cNvPr id="0" name=""/>
        <dsp:cNvSpPr/>
      </dsp:nvSpPr>
      <dsp:spPr>
        <a:xfrm>
          <a:off x="2113370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3976390"/>
        <a:ext cx="789911" cy="394955"/>
      </dsp:txXfrm>
    </dsp:sp>
    <dsp:sp modelId="{6F253A1F-C953-4291-A8BD-DA1B065EC8C7}">
      <dsp:nvSpPr>
        <dsp:cNvPr id="0" name=""/>
        <dsp:cNvSpPr/>
      </dsp:nvSpPr>
      <dsp:spPr>
        <a:xfrm>
          <a:off x="382747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3827479" y="1733040"/>
        <a:ext cx="789911" cy="394955"/>
      </dsp:txXfrm>
    </dsp:sp>
    <dsp:sp modelId="{1DFB977B-B027-4FF4-8EA2-BC3BB8DEE84F}">
      <dsp:nvSpPr>
        <dsp:cNvPr id="0" name=""/>
        <dsp:cNvSpPr/>
      </dsp:nvSpPr>
      <dsp:spPr>
        <a:xfrm>
          <a:off x="2871686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871686" y="2293878"/>
        <a:ext cx="789911" cy="394955"/>
      </dsp:txXfrm>
    </dsp:sp>
    <dsp:sp modelId="{59ED04D6-0A76-4AB5-8D90-AE44EF8BAAF5}">
      <dsp:nvSpPr>
        <dsp:cNvPr id="0" name=""/>
        <dsp:cNvSpPr/>
      </dsp:nvSpPr>
      <dsp:spPr>
        <a:xfrm>
          <a:off x="3069164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2854715"/>
        <a:ext cx="789911" cy="394955"/>
      </dsp:txXfrm>
    </dsp:sp>
    <dsp:sp modelId="{85753983-A7D2-4D7D-A6A0-8E01AD4D7873}">
      <dsp:nvSpPr>
        <dsp:cNvPr id="0" name=""/>
        <dsp:cNvSpPr/>
      </dsp:nvSpPr>
      <dsp:spPr>
        <a:xfrm>
          <a:off x="3069164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3415553"/>
        <a:ext cx="789911" cy="394955"/>
      </dsp:txXfrm>
    </dsp:sp>
    <dsp:sp modelId="{08972A0C-B4EA-44DE-813A-A6AB09ADE547}">
      <dsp:nvSpPr>
        <dsp:cNvPr id="0" name=""/>
        <dsp:cNvSpPr/>
      </dsp:nvSpPr>
      <dsp:spPr>
        <a:xfrm>
          <a:off x="3069164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3976390"/>
        <a:ext cx="789911" cy="394955"/>
      </dsp:txXfrm>
    </dsp:sp>
    <dsp:sp modelId="{750D8EB6-DEB5-4198-A942-084335EA8F5A}">
      <dsp:nvSpPr>
        <dsp:cNvPr id="0" name=""/>
        <dsp:cNvSpPr/>
      </dsp:nvSpPr>
      <dsp:spPr>
        <a:xfrm>
          <a:off x="382747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827479" y="2293878"/>
        <a:ext cx="789911" cy="394955"/>
      </dsp:txXfrm>
    </dsp:sp>
    <dsp:sp modelId="{3FA2C394-F253-4E00-B37E-08B82D651FE2}">
      <dsp:nvSpPr>
        <dsp:cNvPr id="0" name=""/>
        <dsp:cNvSpPr/>
      </dsp:nvSpPr>
      <dsp:spPr>
        <a:xfrm>
          <a:off x="402495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2854715"/>
        <a:ext cx="789911" cy="394955"/>
      </dsp:txXfrm>
    </dsp:sp>
    <dsp:sp modelId="{8D054046-84A7-44DB-8C6E-D2CBEF77A74E}">
      <dsp:nvSpPr>
        <dsp:cNvPr id="0" name=""/>
        <dsp:cNvSpPr/>
      </dsp:nvSpPr>
      <dsp:spPr>
        <a:xfrm>
          <a:off x="402495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3415553"/>
        <a:ext cx="789911" cy="394955"/>
      </dsp:txXfrm>
    </dsp:sp>
    <dsp:sp modelId="{2D25BCC9-FD9C-4179-AC2D-470B1EE04CD7}">
      <dsp:nvSpPr>
        <dsp:cNvPr id="0" name=""/>
        <dsp:cNvSpPr/>
      </dsp:nvSpPr>
      <dsp:spPr>
        <a:xfrm>
          <a:off x="402495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3976390"/>
        <a:ext cx="789911" cy="394955"/>
      </dsp:txXfrm>
    </dsp:sp>
    <dsp:sp modelId="{320F22F4-3F89-49AB-ABDA-EDD29D2E73C4}">
      <dsp:nvSpPr>
        <dsp:cNvPr id="0" name=""/>
        <dsp:cNvSpPr/>
      </dsp:nvSpPr>
      <dsp:spPr>
        <a:xfrm>
          <a:off x="4783272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783272" y="2293878"/>
        <a:ext cx="789911" cy="394955"/>
      </dsp:txXfrm>
    </dsp:sp>
    <dsp:sp modelId="{84A8A545-1395-4A30-A0DC-3436FF08074F}">
      <dsp:nvSpPr>
        <dsp:cNvPr id="0" name=""/>
        <dsp:cNvSpPr/>
      </dsp:nvSpPr>
      <dsp:spPr>
        <a:xfrm>
          <a:off x="4980750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2854715"/>
        <a:ext cx="789911" cy="394955"/>
      </dsp:txXfrm>
    </dsp:sp>
    <dsp:sp modelId="{0BD99711-8369-4959-B973-3E330CA16755}">
      <dsp:nvSpPr>
        <dsp:cNvPr id="0" name=""/>
        <dsp:cNvSpPr/>
      </dsp:nvSpPr>
      <dsp:spPr>
        <a:xfrm>
          <a:off x="4980750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3415553"/>
        <a:ext cx="789911" cy="394955"/>
      </dsp:txXfrm>
    </dsp:sp>
    <dsp:sp modelId="{5ADAB460-3B8C-45FC-93BE-F8EE1F840B0F}">
      <dsp:nvSpPr>
        <dsp:cNvPr id="0" name=""/>
        <dsp:cNvSpPr/>
      </dsp:nvSpPr>
      <dsp:spPr>
        <a:xfrm>
          <a:off x="4980750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3976390"/>
        <a:ext cx="789911" cy="394955"/>
      </dsp:txXfrm>
    </dsp:sp>
    <dsp:sp modelId="{85B67796-20C2-48E2-ABA0-248EF833B0EA}">
      <dsp:nvSpPr>
        <dsp:cNvPr id="0" name=""/>
        <dsp:cNvSpPr/>
      </dsp:nvSpPr>
      <dsp:spPr>
        <a:xfrm>
          <a:off x="669485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6694859" y="1733040"/>
        <a:ext cx="789911" cy="394955"/>
      </dsp:txXfrm>
    </dsp:sp>
    <dsp:sp modelId="{2D6DEBA7-5E34-48D5-B90E-3A309635B670}">
      <dsp:nvSpPr>
        <dsp:cNvPr id="0" name=""/>
        <dsp:cNvSpPr/>
      </dsp:nvSpPr>
      <dsp:spPr>
        <a:xfrm>
          <a:off x="5739066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739066" y="2293878"/>
        <a:ext cx="789911" cy="394955"/>
      </dsp:txXfrm>
    </dsp:sp>
    <dsp:sp modelId="{FBB295F4-23E9-47C1-B3F3-CA21BCA3BC64}">
      <dsp:nvSpPr>
        <dsp:cNvPr id="0" name=""/>
        <dsp:cNvSpPr/>
      </dsp:nvSpPr>
      <dsp:spPr>
        <a:xfrm>
          <a:off x="5936544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2854715"/>
        <a:ext cx="789911" cy="394955"/>
      </dsp:txXfrm>
    </dsp:sp>
    <dsp:sp modelId="{F6F178E9-43A1-405F-B960-EF0847BAFFF9}">
      <dsp:nvSpPr>
        <dsp:cNvPr id="0" name=""/>
        <dsp:cNvSpPr/>
      </dsp:nvSpPr>
      <dsp:spPr>
        <a:xfrm>
          <a:off x="5936544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3415553"/>
        <a:ext cx="789911" cy="394955"/>
      </dsp:txXfrm>
    </dsp:sp>
    <dsp:sp modelId="{ABE9FC8E-C5CC-41B2-BE4F-2B7F8719E143}">
      <dsp:nvSpPr>
        <dsp:cNvPr id="0" name=""/>
        <dsp:cNvSpPr/>
      </dsp:nvSpPr>
      <dsp:spPr>
        <a:xfrm>
          <a:off x="5936544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3976390"/>
        <a:ext cx="789911" cy="394955"/>
      </dsp:txXfrm>
    </dsp:sp>
    <dsp:sp modelId="{EA1F9752-DC90-4557-B1A6-E8C8E77A5730}">
      <dsp:nvSpPr>
        <dsp:cNvPr id="0" name=""/>
        <dsp:cNvSpPr/>
      </dsp:nvSpPr>
      <dsp:spPr>
        <a:xfrm>
          <a:off x="669485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694859" y="2293878"/>
        <a:ext cx="789911" cy="394955"/>
      </dsp:txXfrm>
    </dsp:sp>
    <dsp:sp modelId="{CC2A98E0-B19F-4E50-9F38-0D0A04EAA5B7}">
      <dsp:nvSpPr>
        <dsp:cNvPr id="0" name=""/>
        <dsp:cNvSpPr/>
      </dsp:nvSpPr>
      <dsp:spPr>
        <a:xfrm>
          <a:off x="689233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2854715"/>
        <a:ext cx="789911" cy="394955"/>
      </dsp:txXfrm>
    </dsp:sp>
    <dsp:sp modelId="{4F7BFD98-CC97-4AC2-A0E5-47A1391F2F4C}">
      <dsp:nvSpPr>
        <dsp:cNvPr id="0" name=""/>
        <dsp:cNvSpPr/>
      </dsp:nvSpPr>
      <dsp:spPr>
        <a:xfrm>
          <a:off x="689233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3415553"/>
        <a:ext cx="789911" cy="394955"/>
      </dsp:txXfrm>
    </dsp:sp>
    <dsp:sp modelId="{CB5127E2-F86A-44B3-9CBE-297EFB24B5FD}">
      <dsp:nvSpPr>
        <dsp:cNvPr id="0" name=""/>
        <dsp:cNvSpPr/>
      </dsp:nvSpPr>
      <dsp:spPr>
        <a:xfrm>
          <a:off x="689233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3976390"/>
        <a:ext cx="789911" cy="394955"/>
      </dsp:txXfrm>
    </dsp:sp>
    <dsp:sp modelId="{D5A629F6-A2A2-4E9A-B026-7582B7B028B2}">
      <dsp:nvSpPr>
        <dsp:cNvPr id="0" name=""/>
        <dsp:cNvSpPr/>
      </dsp:nvSpPr>
      <dsp:spPr>
        <a:xfrm>
          <a:off x="7650653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650653" y="2293878"/>
        <a:ext cx="789911" cy="394955"/>
      </dsp:txXfrm>
    </dsp:sp>
    <dsp:sp modelId="{0D08AAEB-7F3E-4DA5-A3BF-B006AE304341}">
      <dsp:nvSpPr>
        <dsp:cNvPr id="0" name=""/>
        <dsp:cNvSpPr/>
      </dsp:nvSpPr>
      <dsp:spPr>
        <a:xfrm>
          <a:off x="7848131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2854715"/>
        <a:ext cx="789911" cy="394955"/>
      </dsp:txXfrm>
    </dsp:sp>
    <dsp:sp modelId="{A849E156-35A2-4BDF-A39E-EE7FC423C0BF}">
      <dsp:nvSpPr>
        <dsp:cNvPr id="0" name=""/>
        <dsp:cNvSpPr/>
      </dsp:nvSpPr>
      <dsp:spPr>
        <a:xfrm>
          <a:off x="7848131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3415553"/>
        <a:ext cx="789911" cy="394955"/>
      </dsp:txXfrm>
    </dsp:sp>
    <dsp:sp modelId="{A2CAE4BC-CA00-43E3-851D-DC4B3AF4D7AA}">
      <dsp:nvSpPr>
        <dsp:cNvPr id="0" name=""/>
        <dsp:cNvSpPr/>
      </dsp:nvSpPr>
      <dsp:spPr>
        <a:xfrm>
          <a:off x="7848131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3976390"/>
        <a:ext cx="789911" cy="3949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D50C4-1D35-493B-B1E5-786647F81160}">
      <dsp:nvSpPr>
        <dsp:cNvPr id="0" name=""/>
        <dsp:cNvSpPr/>
      </dsp:nvSpPr>
      <dsp:spPr>
        <a:xfrm>
          <a:off x="7729644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21A2A-7121-4384-B25F-1D181AA4E81D}">
      <dsp:nvSpPr>
        <dsp:cNvPr id="0" name=""/>
        <dsp:cNvSpPr/>
      </dsp:nvSpPr>
      <dsp:spPr>
        <a:xfrm>
          <a:off x="7729644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2622E-9412-4943-8439-A2740A78ECFE}">
      <dsp:nvSpPr>
        <dsp:cNvPr id="0" name=""/>
        <dsp:cNvSpPr/>
      </dsp:nvSpPr>
      <dsp:spPr>
        <a:xfrm>
          <a:off x="7729644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F0041-F1E7-4243-A26B-08AA5D859F12}">
      <dsp:nvSpPr>
        <dsp:cNvPr id="0" name=""/>
        <dsp:cNvSpPr/>
      </dsp:nvSpPr>
      <dsp:spPr>
        <a:xfrm>
          <a:off x="708981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96357-6E44-47D7-BE34-518054577C9B}">
      <dsp:nvSpPr>
        <dsp:cNvPr id="0" name=""/>
        <dsp:cNvSpPr/>
      </dsp:nvSpPr>
      <dsp:spPr>
        <a:xfrm>
          <a:off x="6773851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0B307-3F86-4C06-B0C2-A4734727D2DE}">
      <dsp:nvSpPr>
        <dsp:cNvPr id="0" name=""/>
        <dsp:cNvSpPr/>
      </dsp:nvSpPr>
      <dsp:spPr>
        <a:xfrm>
          <a:off x="6773851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439AF-E709-473A-BA72-B760D1D3D893}">
      <dsp:nvSpPr>
        <dsp:cNvPr id="0" name=""/>
        <dsp:cNvSpPr/>
      </dsp:nvSpPr>
      <dsp:spPr>
        <a:xfrm>
          <a:off x="6773851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DD890-4938-45DC-9E20-16EA541DCC29}">
      <dsp:nvSpPr>
        <dsp:cNvPr id="0" name=""/>
        <dsp:cNvSpPr/>
      </dsp:nvSpPr>
      <dsp:spPr>
        <a:xfrm>
          <a:off x="704409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80025-D0FF-4799-8394-4DA96AF0CF31}">
      <dsp:nvSpPr>
        <dsp:cNvPr id="0" name=""/>
        <dsp:cNvSpPr/>
      </dsp:nvSpPr>
      <dsp:spPr>
        <a:xfrm>
          <a:off x="5818057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DF68E-267C-49B7-8216-50BB4DA7EAD6}">
      <dsp:nvSpPr>
        <dsp:cNvPr id="0" name=""/>
        <dsp:cNvSpPr/>
      </dsp:nvSpPr>
      <dsp:spPr>
        <a:xfrm>
          <a:off x="5818057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D3652-F245-43AC-806A-10D48155BA4B}">
      <dsp:nvSpPr>
        <dsp:cNvPr id="0" name=""/>
        <dsp:cNvSpPr/>
      </dsp:nvSpPr>
      <dsp:spPr>
        <a:xfrm>
          <a:off x="5818057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E9781-12F0-4B41-BB3A-9D0209B01FA9}">
      <dsp:nvSpPr>
        <dsp:cNvPr id="0" name=""/>
        <dsp:cNvSpPr/>
      </dsp:nvSpPr>
      <dsp:spPr>
        <a:xfrm>
          <a:off x="6134022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09CE2-6BB1-4ACF-919D-D89C5F28D389}">
      <dsp:nvSpPr>
        <dsp:cNvPr id="0" name=""/>
        <dsp:cNvSpPr/>
      </dsp:nvSpPr>
      <dsp:spPr>
        <a:xfrm>
          <a:off x="4222435" y="1567159"/>
          <a:ext cx="2867380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2867380" y="82940"/>
              </a:lnTo>
              <a:lnTo>
                <a:pt x="286738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CE695-1844-440D-8553-84CE4478754F}">
      <dsp:nvSpPr>
        <dsp:cNvPr id="0" name=""/>
        <dsp:cNvSpPr/>
      </dsp:nvSpPr>
      <dsp:spPr>
        <a:xfrm>
          <a:off x="4862264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C9131-236B-4B5A-935C-1346674584D9}">
      <dsp:nvSpPr>
        <dsp:cNvPr id="0" name=""/>
        <dsp:cNvSpPr/>
      </dsp:nvSpPr>
      <dsp:spPr>
        <a:xfrm>
          <a:off x="4862264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59CB9-DBD1-4988-8F82-196EF84FBF39}">
      <dsp:nvSpPr>
        <dsp:cNvPr id="0" name=""/>
        <dsp:cNvSpPr/>
      </dsp:nvSpPr>
      <dsp:spPr>
        <a:xfrm>
          <a:off x="4862264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ADF89-E27F-4A46-AD72-F7A1657E7D70}">
      <dsp:nvSpPr>
        <dsp:cNvPr id="0" name=""/>
        <dsp:cNvSpPr/>
      </dsp:nvSpPr>
      <dsp:spPr>
        <a:xfrm>
          <a:off x="422243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662EF-BEBB-455E-8431-2AA666629898}">
      <dsp:nvSpPr>
        <dsp:cNvPr id="0" name=""/>
        <dsp:cNvSpPr/>
      </dsp:nvSpPr>
      <dsp:spPr>
        <a:xfrm>
          <a:off x="3906470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99B3E-C4D8-41D9-A240-91CE4879916C}">
      <dsp:nvSpPr>
        <dsp:cNvPr id="0" name=""/>
        <dsp:cNvSpPr/>
      </dsp:nvSpPr>
      <dsp:spPr>
        <a:xfrm>
          <a:off x="3906470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F35163-B242-416A-9A79-79E0662B6D89}">
      <dsp:nvSpPr>
        <dsp:cNvPr id="0" name=""/>
        <dsp:cNvSpPr/>
      </dsp:nvSpPr>
      <dsp:spPr>
        <a:xfrm>
          <a:off x="3906470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78EDB-19B8-4D4A-9935-3D519D11B454}">
      <dsp:nvSpPr>
        <dsp:cNvPr id="0" name=""/>
        <dsp:cNvSpPr/>
      </dsp:nvSpPr>
      <dsp:spPr>
        <a:xfrm>
          <a:off x="417671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54BBC-A604-4FA4-8FAC-D61EAE5545A7}">
      <dsp:nvSpPr>
        <dsp:cNvPr id="0" name=""/>
        <dsp:cNvSpPr/>
      </dsp:nvSpPr>
      <dsp:spPr>
        <a:xfrm>
          <a:off x="2950677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A4619-B71F-48C2-AF48-79EB3785BF8A}">
      <dsp:nvSpPr>
        <dsp:cNvPr id="0" name=""/>
        <dsp:cNvSpPr/>
      </dsp:nvSpPr>
      <dsp:spPr>
        <a:xfrm>
          <a:off x="2950677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60002-5649-4FF4-A3A2-5ECA1A7FFDEF}">
      <dsp:nvSpPr>
        <dsp:cNvPr id="0" name=""/>
        <dsp:cNvSpPr/>
      </dsp:nvSpPr>
      <dsp:spPr>
        <a:xfrm>
          <a:off x="2950677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D5D47-BED1-49AD-AF8D-3F8859BB74F2}">
      <dsp:nvSpPr>
        <dsp:cNvPr id="0" name=""/>
        <dsp:cNvSpPr/>
      </dsp:nvSpPr>
      <dsp:spPr>
        <a:xfrm>
          <a:off x="3266642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CBC58-8633-40D5-8905-01BF6975E73D}">
      <dsp:nvSpPr>
        <dsp:cNvPr id="0" name=""/>
        <dsp:cNvSpPr/>
      </dsp:nvSpPr>
      <dsp:spPr>
        <a:xfrm>
          <a:off x="4176715" y="1567159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4F401-AE0E-4A95-9E53-08905372649D}">
      <dsp:nvSpPr>
        <dsp:cNvPr id="0" name=""/>
        <dsp:cNvSpPr/>
      </dsp:nvSpPr>
      <dsp:spPr>
        <a:xfrm>
          <a:off x="1994883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AA906-0242-4A17-AE68-52E536A39622}">
      <dsp:nvSpPr>
        <dsp:cNvPr id="0" name=""/>
        <dsp:cNvSpPr/>
      </dsp:nvSpPr>
      <dsp:spPr>
        <a:xfrm>
          <a:off x="1994883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FBCF7-6FF6-4B5A-9FF9-EB528D37F0EA}">
      <dsp:nvSpPr>
        <dsp:cNvPr id="0" name=""/>
        <dsp:cNvSpPr/>
      </dsp:nvSpPr>
      <dsp:spPr>
        <a:xfrm>
          <a:off x="1994883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F6360-725A-4108-BCA2-6F2B76AA0476}">
      <dsp:nvSpPr>
        <dsp:cNvPr id="0" name=""/>
        <dsp:cNvSpPr/>
      </dsp:nvSpPr>
      <dsp:spPr>
        <a:xfrm>
          <a:off x="1355055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0"/>
              </a:lnTo>
              <a:lnTo>
                <a:pt x="955793" y="82940"/>
              </a:lnTo>
              <a:lnTo>
                <a:pt x="955793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8988-42C1-4D53-BC02-FA78EC748B32}">
      <dsp:nvSpPr>
        <dsp:cNvPr id="0" name=""/>
        <dsp:cNvSpPr/>
      </dsp:nvSpPr>
      <dsp:spPr>
        <a:xfrm>
          <a:off x="1039090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1E840-51E3-4BEA-A899-48969FD57EAD}">
      <dsp:nvSpPr>
        <dsp:cNvPr id="0" name=""/>
        <dsp:cNvSpPr/>
      </dsp:nvSpPr>
      <dsp:spPr>
        <a:xfrm>
          <a:off x="1039090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A3659-6349-46BE-A159-F5F64D2D2420}">
      <dsp:nvSpPr>
        <dsp:cNvPr id="0" name=""/>
        <dsp:cNvSpPr/>
      </dsp:nvSpPr>
      <dsp:spPr>
        <a:xfrm>
          <a:off x="1039090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6A608-9745-42D2-898E-259E0DFAC0D5}">
      <dsp:nvSpPr>
        <dsp:cNvPr id="0" name=""/>
        <dsp:cNvSpPr/>
      </dsp:nvSpPr>
      <dsp:spPr>
        <a:xfrm>
          <a:off x="1309335" y="2127996"/>
          <a:ext cx="91440" cy="1658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8159D-044F-4C28-9E06-ABBF2857F3F8}">
      <dsp:nvSpPr>
        <dsp:cNvPr id="0" name=""/>
        <dsp:cNvSpPr/>
      </dsp:nvSpPr>
      <dsp:spPr>
        <a:xfrm>
          <a:off x="83296" y="2688834"/>
          <a:ext cx="118486" cy="148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34"/>
              </a:lnTo>
              <a:lnTo>
                <a:pt x="118486" y="1485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39896-8228-4F4E-9CF0-8B437541B6B3}">
      <dsp:nvSpPr>
        <dsp:cNvPr id="0" name=""/>
        <dsp:cNvSpPr/>
      </dsp:nvSpPr>
      <dsp:spPr>
        <a:xfrm>
          <a:off x="83296" y="2688834"/>
          <a:ext cx="118486" cy="9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196"/>
              </a:lnTo>
              <a:lnTo>
                <a:pt x="118486" y="9241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A43E9-FF1D-434D-8C6D-F1B41D12CE0B}">
      <dsp:nvSpPr>
        <dsp:cNvPr id="0" name=""/>
        <dsp:cNvSpPr/>
      </dsp:nvSpPr>
      <dsp:spPr>
        <a:xfrm>
          <a:off x="83296" y="2688834"/>
          <a:ext cx="118486" cy="363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59"/>
              </a:lnTo>
              <a:lnTo>
                <a:pt x="118486" y="3633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A6250-5EDA-441E-A7B0-1FF3495B3111}">
      <dsp:nvSpPr>
        <dsp:cNvPr id="0" name=""/>
        <dsp:cNvSpPr/>
      </dsp:nvSpPr>
      <dsp:spPr>
        <a:xfrm>
          <a:off x="399261" y="2127996"/>
          <a:ext cx="955793" cy="165881"/>
        </a:xfrm>
        <a:custGeom>
          <a:avLst/>
          <a:gdLst/>
          <a:ahLst/>
          <a:cxnLst/>
          <a:rect l="0" t="0" r="0" b="0"/>
          <a:pathLst>
            <a:path>
              <a:moveTo>
                <a:pt x="955793" y="0"/>
              </a:moveTo>
              <a:lnTo>
                <a:pt x="955793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5750B-72EB-43AE-B05F-462F78FA2637}">
      <dsp:nvSpPr>
        <dsp:cNvPr id="0" name=""/>
        <dsp:cNvSpPr/>
      </dsp:nvSpPr>
      <dsp:spPr>
        <a:xfrm>
          <a:off x="1355055" y="1567159"/>
          <a:ext cx="2867380" cy="165881"/>
        </a:xfrm>
        <a:custGeom>
          <a:avLst/>
          <a:gdLst/>
          <a:ahLst/>
          <a:cxnLst/>
          <a:rect l="0" t="0" r="0" b="0"/>
          <a:pathLst>
            <a:path>
              <a:moveTo>
                <a:pt x="2867380" y="0"/>
              </a:moveTo>
              <a:lnTo>
                <a:pt x="2867380" y="82940"/>
              </a:lnTo>
              <a:lnTo>
                <a:pt x="0" y="82940"/>
              </a:lnTo>
              <a:lnTo>
                <a:pt x="0" y="165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24B54-157D-401F-812D-4124932A9F70}">
      <dsp:nvSpPr>
        <dsp:cNvPr id="0" name=""/>
        <dsp:cNvSpPr/>
      </dsp:nvSpPr>
      <dsp:spPr>
        <a:xfrm>
          <a:off x="3827479" y="1172203"/>
          <a:ext cx="789911" cy="3949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3827479" y="1172203"/>
        <a:ext cx="789911" cy="394955"/>
      </dsp:txXfrm>
    </dsp:sp>
    <dsp:sp modelId="{E5FE4DAB-D49C-480C-B9C8-00502F673DD5}">
      <dsp:nvSpPr>
        <dsp:cNvPr id="0" name=""/>
        <dsp:cNvSpPr/>
      </dsp:nvSpPr>
      <dsp:spPr>
        <a:xfrm>
          <a:off x="96009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960099" y="1733040"/>
        <a:ext cx="789911" cy="394955"/>
      </dsp:txXfrm>
    </dsp:sp>
    <dsp:sp modelId="{2F1C3EEE-64BD-4F20-8090-CF0B7F9F1584}">
      <dsp:nvSpPr>
        <dsp:cNvPr id="0" name=""/>
        <dsp:cNvSpPr/>
      </dsp:nvSpPr>
      <dsp:spPr>
        <a:xfrm>
          <a:off x="4305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305" y="2293878"/>
        <a:ext cx="789911" cy="394955"/>
      </dsp:txXfrm>
    </dsp:sp>
    <dsp:sp modelId="{E8ABB021-BD0D-414F-A238-8AF79542258A}">
      <dsp:nvSpPr>
        <dsp:cNvPr id="0" name=""/>
        <dsp:cNvSpPr/>
      </dsp:nvSpPr>
      <dsp:spPr>
        <a:xfrm>
          <a:off x="201783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2854715"/>
        <a:ext cx="789911" cy="394955"/>
      </dsp:txXfrm>
    </dsp:sp>
    <dsp:sp modelId="{2D8D8518-690C-4236-B30F-9D4735585CAC}">
      <dsp:nvSpPr>
        <dsp:cNvPr id="0" name=""/>
        <dsp:cNvSpPr/>
      </dsp:nvSpPr>
      <dsp:spPr>
        <a:xfrm>
          <a:off x="201783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3415553"/>
        <a:ext cx="789911" cy="394955"/>
      </dsp:txXfrm>
    </dsp:sp>
    <dsp:sp modelId="{D2EDEA3E-B423-47D6-9AF0-E6E3121B050C}">
      <dsp:nvSpPr>
        <dsp:cNvPr id="0" name=""/>
        <dsp:cNvSpPr/>
      </dsp:nvSpPr>
      <dsp:spPr>
        <a:xfrm>
          <a:off x="201783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01783" y="3976390"/>
        <a:ext cx="789911" cy="394955"/>
      </dsp:txXfrm>
    </dsp:sp>
    <dsp:sp modelId="{5E1372F7-C7C5-4198-92BC-A38146B6FFA8}">
      <dsp:nvSpPr>
        <dsp:cNvPr id="0" name=""/>
        <dsp:cNvSpPr/>
      </dsp:nvSpPr>
      <dsp:spPr>
        <a:xfrm>
          <a:off x="96009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960099" y="2293878"/>
        <a:ext cx="789911" cy="394955"/>
      </dsp:txXfrm>
    </dsp:sp>
    <dsp:sp modelId="{0D8A520F-8316-41FB-9BB0-D2C9D5680835}">
      <dsp:nvSpPr>
        <dsp:cNvPr id="0" name=""/>
        <dsp:cNvSpPr/>
      </dsp:nvSpPr>
      <dsp:spPr>
        <a:xfrm>
          <a:off x="115757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2854715"/>
        <a:ext cx="789911" cy="394955"/>
      </dsp:txXfrm>
    </dsp:sp>
    <dsp:sp modelId="{549FE26F-9029-4E49-8697-126C6DBE966C}">
      <dsp:nvSpPr>
        <dsp:cNvPr id="0" name=""/>
        <dsp:cNvSpPr/>
      </dsp:nvSpPr>
      <dsp:spPr>
        <a:xfrm>
          <a:off x="115757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3415553"/>
        <a:ext cx="789911" cy="394955"/>
      </dsp:txXfrm>
    </dsp:sp>
    <dsp:sp modelId="{8A5CA4D5-6A07-4F36-8749-3BACCDDD1083}">
      <dsp:nvSpPr>
        <dsp:cNvPr id="0" name=""/>
        <dsp:cNvSpPr/>
      </dsp:nvSpPr>
      <dsp:spPr>
        <a:xfrm>
          <a:off x="115757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157577" y="3976390"/>
        <a:ext cx="789911" cy="394955"/>
      </dsp:txXfrm>
    </dsp:sp>
    <dsp:sp modelId="{00547B80-4614-49BA-9F24-F47E4B8211F4}">
      <dsp:nvSpPr>
        <dsp:cNvPr id="0" name=""/>
        <dsp:cNvSpPr/>
      </dsp:nvSpPr>
      <dsp:spPr>
        <a:xfrm>
          <a:off x="1915892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1915892" y="2293878"/>
        <a:ext cx="789911" cy="394955"/>
      </dsp:txXfrm>
    </dsp:sp>
    <dsp:sp modelId="{45B7A7F9-BD93-4183-9242-9B9FBA912E79}">
      <dsp:nvSpPr>
        <dsp:cNvPr id="0" name=""/>
        <dsp:cNvSpPr/>
      </dsp:nvSpPr>
      <dsp:spPr>
        <a:xfrm>
          <a:off x="2113370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2854715"/>
        <a:ext cx="789911" cy="394955"/>
      </dsp:txXfrm>
    </dsp:sp>
    <dsp:sp modelId="{244099F4-5033-4058-ADA4-9F7AE4E34606}">
      <dsp:nvSpPr>
        <dsp:cNvPr id="0" name=""/>
        <dsp:cNvSpPr/>
      </dsp:nvSpPr>
      <dsp:spPr>
        <a:xfrm>
          <a:off x="2113370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3415553"/>
        <a:ext cx="789911" cy="394955"/>
      </dsp:txXfrm>
    </dsp:sp>
    <dsp:sp modelId="{3E508417-F326-4A05-B852-6D289E83A75B}">
      <dsp:nvSpPr>
        <dsp:cNvPr id="0" name=""/>
        <dsp:cNvSpPr/>
      </dsp:nvSpPr>
      <dsp:spPr>
        <a:xfrm>
          <a:off x="2113370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113370" y="3976390"/>
        <a:ext cx="789911" cy="394955"/>
      </dsp:txXfrm>
    </dsp:sp>
    <dsp:sp modelId="{6F253A1F-C953-4291-A8BD-DA1B065EC8C7}">
      <dsp:nvSpPr>
        <dsp:cNvPr id="0" name=""/>
        <dsp:cNvSpPr/>
      </dsp:nvSpPr>
      <dsp:spPr>
        <a:xfrm>
          <a:off x="382747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3827479" y="1733040"/>
        <a:ext cx="789911" cy="394955"/>
      </dsp:txXfrm>
    </dsp:sp>
    <dsp:sp modelId="{1DFB977B-B027-4FF4-8EA2-BC3BB8DEE84F}">
      <dsp:nvSpPr>
        <dsp:cNvPr id="0" name=""/>
        <dsp:cNvSpPr/>
      </dsp:nvSpPr>
      <dsp:spPr>
        <a:xfrm>
          <a:off x="2871686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871686" y="2293878"/>
        <a:ext cx="789911" cy="394955"/>
      </dsp:txXfrm>
    </dsp:sp>
    <dsp:sp modelId="{59ED04D6-0A76-4AB5-8D90-AE44EF8BAAF5}">
      <dsp:nvSpPr>
        <dsp:cNvPr id="0" name=""/>
        <dsp:cNvSpPr/>
      </dsp:nvSpPr>
      <dsp:spPr>
        <a:xfrm>
          <a:off x="3069164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2854715"/>
        <a:ext cx="789911" cy="394955"/>
      </dsp:txXfrm>
    </dsp:sp>
    <dsp:sp modelId="{85753983-A7D2-4D7D-A6A0-8E01AD4D7873}">
      <dsp:nvSpPr>
        <dsp:cNvPr id="0" name=""/>
        <dsp:cNvSpPr/>
      </dsp:nvSpPr>
      <dsp:spPr>
        <a:xfrm>
          <a:off x="3069164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3415553"/>
        <a:ext cx="789911" cy="394955"/>
      </dsp:txXfrm>
    </dsp:sp>
    <dsp:sp modelId="{08972A0C-B4EA-44DE-813A-A6AB09ADE547}">
      <dsp:nvSpPr>
        <dsp:cNvPr id="0" name=""/>
        <dsp:cNvSpPr/>
      </dsp:nvSpPr>
      <dsp:spPr>
        <a:xfrm>
          <a:off x="3069164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069164" y="3976390"/>
        <a:ext cx="789911" cy="394955"/>
      </dsp:txXfrm>
    </dsp:sp>
    <dsp:sp modelId="{750D8EB6-DEB5-4198-A942-084335EA8F5A}">
      <dsp:nvSpPr>
        <dsp:cNvPr id="0" name=""/>
        <dsp:cNvSpPr/>
      </dsp:nvSpPr>
      <dsp:spPr>
        <a:xfrm>
          <a:off x="382747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827479" y="2293878"/>
        <a:ext cx="789911" cy="394955"/>
      </dsp:txXfrm>
    </dsp:sp>
    <dsp:sp modelId="{3FA2C394-F253-4E00-B37E-08B82D651FE2}">
      <dsp:nvSpPr>
        <dsp:cNvPr id="0" name=""/>
        <dsp:cNvSpPr/>
      </dsp:nvSpPr>
      <dsp:spPr>
        <a:xfrm>
          <a:off x="402495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2854715"/>
        <a:ext cx="789911" cy="394955"/>
      </dsp:txXfrm>
    </dsp:sp>
    <dsp:sp modelId="{8D054046-84A7-44DB-8C6E-D2CBEF77A74E}">
      <dsp:nvSpPr>
        <dsp:cNvPr id="0" name=""/>
        <dsp:cNvSpPr/>
      </dsp:nvSpPr>
      <dsp:spPr>
        <a:xfrm>
          <a:off x="402495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3415553"/>
        <a:ext cx="789911" cy="394955"/>
      </dsp:txXfrm>
    </dsp:sp>
    <dsp:sp modelId="{2D25BCC9-FD9C-4179-AC2D-470B1EE04CD7}">
      <dsp:nvSpPr>
        <dsp:cNvPr id="0" name=""/>
        <dsp:cNvSpPr/>
      </dsp:nvSpPr>
      <dsp:spPr>
        <a:xfrm>
          <a:off x="402495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24957" y="3976390"/>
        <a:ext cx="789911" cy="394955"/>
      </dsp:txXfrm>
    </dsp:sp>
    <dsp:sp modelId="{320F22F4-3F89-49AB-ABDA-EDD29D2E73C4}">
      <dsp:nvSpPr>
        <dsp:cNvPr id="0" name=""/>
        <dsp:cNvSpPr/>
      </dsp:nvSpPr>
      <dsp:spPr>
        <a:xfrm>
          <a:off x="4783272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783272" y="2293878"/>
        <a:ext cx="789911" cy="394955"/>
      </dsp:txXfrm>
    </dsp:sp>
    <dsp:sp modelId="{84A8A545-1395-4A30-A0DC-3436FF08074F}">
      <dsp:nvSpPr>
        <dsp:cNvPr id="0" name=""/>
        <dsp:cNvSpPr/>
      </dsp:nvSpPr>
      <dsp:spPr>
        <a:xfrm>
          <a:off x="4980750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2854715"/>
        <a:ext cx="789911" cy="394955"/>
      </dsp:txXfrm>
    </dsp:sp>
    <dsp:sp modelId="{0BD99711-8369-4959-B973-3E330CA16755}">
      <dsp:nvSpPr>
        <dsp:cNvPr id="0" name=""/>
        <dsp:cNvSpPr/>
      </dsp:nvSpPr>
      <dsp:spPr>
        <a:xfrm>
          <a:off x="4980750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3415553"/>
        <a:ext cx="789911" cy="394955"/>
      </dsp:txXfrm>
    </dsp:sp>
    <dsp:sp modelId="{5ADAB460-3B8C-45FC-93BE-F8EE1F840B0F}">
      <dsp:nvSpPr>
        <dsp:cNvPr id="0" name=""/>
        <dsp:cNvSpPr/>
      </dsp:nvSpPr>
      <dsp:spPr>
        <a:xfrm>
          <a:off x="4980750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980750" y="3976390"/>
        <a:ext cx="789911" cy="394955"/>
      </dsp:txXfrm>
    </dsp:sp>
    <dsp:sp modelId="{85B67796-20C2-48E2-ABA0-248EF833B0EA}">
      <dsp:nvSpPr>
        <dsp:cNvPr id="0" name=""/>
        <dsp:cNvSpPr/>
      </dsp:nvSpPr>
      <dsp:spPr>
        <a:xfrm>
          <a:off x="6694859" y="1733040"/>
          <a:ext cx="789911" cy="394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>
        <a:off x="6694859" y="1733040"/>
        <a:ext cx="789911" cy="394955"/>
      </dsp:txXfrm>
    </dsp:sp>
    <dsp:sp modelId="{2D6DEBA7-5E34-48D5-B90E-3A309635B670}">
      <dsp:nvSpPr>
        <dsp:cNvPr id="0" name=""/>
        <dsp:cNvSpPr/>
      </dsp:nvSpPr>
      <dsp:spPr>
        <a:xfrm>
          <a:off x="5739066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739066" y="2293878"/>
        <a:ext cx="789911" cy="394955"/>
      </dsp:txXfrm>
    </dsp:sp>
    <dsp:sp modelId="{FBB295F4-23E9-47C1-B3F3-CA21BCA3BC64}">
      <dsp:nvSpPr>
        <dsp:cNvPr id="0" name=""/>
        <dsp:cNvSpPr/>
      </dsp:nvSpPr>
      <dsp:spPr>
        <a:xfrm>
          <a:off x="5936544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2854715"/>
        <a:ext cx="789911" cy="394955"/>
      </dsp:txXfrm>
    </dsp:sp>
    <dsp:sp modelId="{F6F178E9-43A1-405F-B960-EF0847BAFFF9}">
      <dsp:nvSpPr>
        <dsp:cNvPr id="0" name=""/>
        <dsp:cNvSpPr/>
      </dsp:nvSpPr>
      <dsp:spPr>
        <a:xfrm>
          <a:off x="5936544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3415553"/>
        <a:ext cx="789911" cy="394955"/>
      </dsp:txXfrm>
    </dsp:sp>
    <dsp:sp modelId="{ABE9FC8E-C5CC-41B2-BE4F-2B7F8719E143}">
      <dsp:nvSpPr>
        <dsp:cNvPr id="0" name=""/>
        <dsp:cNvSpPr/>
      </dsp:nvSpPr>
      <dsp:spPr>
        <a:xfrm>
          <a:off x="5936544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5936544" y="3976390"/>
        <a:ext cx="789911" cy="394955"/>
      </dsp:txXfrm>
    </dsp:sp>
    <dsp:sp modelId="{EA1F9752-DC90-4557-B1A6-E8C8E77A5730}">
      <dsp:nvSpPr>
        <dsp:cNvPr id="0" name=""/>
        <dsp:cNvSpPr/>
      </dsp:nvSpPr>
      <dsp:spPr>
        <a:xfrm>
          <a:off x="6694859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694859" y="2293878"/>
        <a:ext cx="789911" cy="394955"/>
      </dsp:txXfrm>
    </dsp:sp>
    <dsp:sp modelId="{CC2A98E0-B19F-4E50-9F38-0D0A04EAA5B7}">
      <dsp:nvSpPr>
        <dsp:cNvPr id="0" name=""/>
        <dsp:cNvSpPr/>
      </dsp:nvSpPr>
      <dsp:spPr>
        <a:xfrm>
          <a:off x="6892337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2854715"/>
        <a:ext cx="789911" cy="394955"/>
      </dsp:txXfrm>
    </dsp:sp>
    <dsp:sp modelId="{4F7BFD98-CC97-4AC2-A0E5-47A1391F2F4C}">
      <dsp:nvSpPr>
        <dsp:cNvPr id="0" name=""/>
        <dsp:cNvSpPr/>
      </dsp:nvSpPr>
      <dsp:spPr>
        <a:xfrm>
          <a:off x="6892337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3415553"/>
        <a:ext cx="789911" cy="394955"/>
      </dsp:txXfrm>
    </dsp:sp>
    <dsp:sp modelId="{CB5127E2-F86A-44B3-9CBE-297EFB24B5FD}">
      <dsp:nvSpPr>
        <dsp:cNvPr id="0" name=""/>
        <dsp:cNvSpPr/>
      </dsp:nvSpPr>
      <dsp:spPr>
        <a:xfrm>
          <a:off x="6892337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892337" y="3976390"/>
        <a:ext cx="789911" cy="394955"/>
      </dsp:txXfrm>
    </dsp:sp>
    <dsp:sp modelId="{D5A629F6-A2A2-4E9A-B026-7582B7B028B2}">
      <dsp:nvSpPr>
        <dsp:cNvPr id="0" name=""/>
        <dsp:cNvSpPr/>
      </dsp:nvSpPr>
      <dsp:spPr>
        <a:xfrm>
          <a:off x="7650653" y="2293878"/>
          <a:ext cx="789911" cy="39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650653" y="2293878"/>
        <a:ext cx="789911" cy="394955"/>
      </dsp:txXfrm>
    </dsp:sp>
    <dsp:sp modelId="{0D08AAEB-7F3E-4DA5-A3BF-B006AE304341}">
      <dsp:nvSpPr>
        <dsp:cNvPr id="0" name=""/>
        <dsp:cNvSpPr/>
      </dsp:nvSpPr>
      <dsp:spPr>
        <a:xfrm>
          <a:off x="7848131" y="2854715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2854715"/>
        <a:ext cx="789911" cy="394955"/>
      </dsp:txXfrm>
    </dsp:sp>
    <dsp:sp modelId="{A849E156-35A2-4BDF-A39E-EE7FC423C0BF}">
      <dsp:nvSpPr>
        <dsp:cNvPr id="0" name=""/>
        <dsp:cNvSpPr/>
      </dsp:nvSpPr>
      <dsp:spPr>
        <a:xfrm>
          <a:off x="7848131" y="3415553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3415553"/>
        <a:ext cx="789911" cy="394955"/>
      </dsp:txXfrm>
    </dsp:sp>
    <dsp:sp modelId="{A2CAE4BC-CA00-43E3-851D-DC4B3AF4D7AA}">
      <dsp:nvSpPr>
        <dsp:cNvPr id="0" name=""/>
        <dsp:cNvSpPr/>
      </dsp:nvSpPr>
      <dsp:spPr>
        <a:xfrm>
          <a:off x="7848131" y="3976390"/>
          <a:ext cx="789911" cy="394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7848131" y="3976390"/>
        <a:ext cx="789911" cy="394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3ED0B-A823-4D30-82D4-C44CDDA1E2AE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BC7AB-B0B4-4B75-B368-A519646D0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45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AD37-9B17-4903-B756-FFB3EDF5744D}" type="datetime1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9D8B-5826-48A8-9089-19E38E657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88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4591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E10E-145D-4518-ABFE-56F3E78BB973}" type="datetime1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9D8B-5826-48A8-9089-19E38E657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8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68F-E288-49C3-B9C2-75D6E7E2A8B6}" type="datetime1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9D8B-5826-48A8-9089-19E38E657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97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54591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　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55E7-93EB-4099-9E8F-232DF7FE0270}" type="datetime1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9D8B-5826-48A8-9089-19E38E657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96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5FB4-AE2E-42D2-A885-CA7BBD20D06B}" type="datetime1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9D8B-5826-48A8-9089-19E38E657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90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4591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C2F2-532D-482C-BFA2-4487C08B4946}" type="datetime1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9D8B-5826-48A8-9089-19E38E657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08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9D99-4218-44E2-99E9-545CA068DA96}" type="datetime1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9D8B-5826-48A8-9089-19E38E657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81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4591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5568-33F0-4A89-BAE7-39FFDDF634C9}" type="datetime1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9D8B-5826-48A8-9089-19E38E657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03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E3CD-6F11-49C3-845E-380531420DFF}" type="datetime1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9D8B-5826-48A8-9089-19E38E657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63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2F2E-30A5-4E7D-BDB3-74181F3ED918}" type="datetime1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9D8B-5826-48A8-9089-19E38E657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38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1810-3D1B-4168-B872-8E002394EF32}" type="datetime1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9D8B-5826-48A8-9089-19E38E657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4591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/>
              <a:t>　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9" y="1116106"/>
            <a:ext cx="8646459" cy="5294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572C-4C7B-4195-89A1-698739E3D5E3}" type="datetime1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5832" y="64101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79D8B-5826-48A8-9089-19E38E6579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797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FBCE76-FA70-46D6-96A8-82B984D3D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病院の人材充実に向けたピラミッドストラクチャー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1BF4B2-6CF3-40A9-98B1-DE35A79F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9D8B-5826-48A8-9089-19E38E657931}" type="slidenum">
              <a:rPr kumimoji="1" lang="ja-JP" altLang="en-US" smtClean="0"/>
              <a:t>1</a:t>
            </a:fld>
            <a:endParaRPr kumimoji="1" lang="ja-JP" altLang="en-US"/>
          </a:p>
        </p:txBody>
      </p:sp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E7859B57-02C4-A263-08C4-7E4C651E7F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1609986"/>
              </p:ext>
            </p:extLst>
          </p:nvPr>
        </p:nvGraphicFramePr>
        <p:xfrm>
          <a:off x="250825" y="765175"/>
          <a:ext cx="8642349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002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8EEB32-FE03-44E7-916D-6B964D13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2000" dirty="0"/>
              <a:t>【</a:t>
            </a:r>
            <a:r>
              <a:rPr lang="ja-JP" altLang="en-US" sz="2000" dirty="0"/>
              <a:t>内部環境分析</a:t>
            </a:r>
            <a:r>
              <a:rPr lang="en-US" altLang="ja-JP" sz="2000" dirty="0"/>
              <a:t>】</a:t>
            </a:r>
            <a:r>
              <a:rPr lang="ja-JP" altLang="en-US" sz="2000" dirty="0"/>
              <a:t>③カネ：収支構造に関する「強み」と「弱み」の整理</a:t>
            </a:r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D8F80B3-B896-4569-A461-F383E7149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79D8B-5826-48A8-9089-19E38E657931}" type="slidenum">
              <a: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AAC6266-EC30-4FCD-B3AF-2493074D4B65}"/>
              </a:ext>
            </a:extLst>
          </p:cNvPr>
          <p:cNvSpPr txBox="1">
            <a:spLocks/>
          </p:cNvSpPr>
          <p:nvPr/>
        </p:nvSpPr>
        <p:spPr>
          <a:xfrm>
            <a:off x="250826" y="777718"/>
            <a:ext cx="8642351" cy="106675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あ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6482E96C-0668-4308-BC09-757BE268C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072122"/>
              </p:ext>
            </p:extLst>
          </p:nvPr>
        </p:nvGraphicFramePr>
        <p:xfrm>
          <a:off x="250825" y="2024063"/>
          <a:ext cx="8642351" cy="42846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5115">
                  <a:extLst>
                    <a:ext uri="{9D8B030D-6E8A-4147-A177-3AD203B41FA5}">
                      <a16:colId xmlns:a16="http://schemas.microsoft.com/office/drawing/2014/main" val="1897336448"/>
                    </a:ext>
                  </a:extLst>
                </a:gridCol>
                <a:gridCol w="3543618">
                  <a:extLst>
                    <a:ext uri="{9D8B030D-6E8A-4147-A177-3AD203B41FA5}">
                      <a16:colId xmlns:a16="http://schemas.microsoft.com/office/drawing/2014/main" val="10737227"/>
                    </a:ext>
                  </a:extLst>
                </a:gridCol>
                <a:gridCol w="3543618">
                  <a:extLst>
                    <a:ext uri="{9D8B030D-6E8A-4147-A177-3AD203B41FA5}">
                      <a16:colId xmlns:a16="http://schemas.microsoft.com/office/drawing/2014/main" val="1954174822"/>
                    </a:ext>
                  </a:extLst>
                </a:gridCol>
              </a:tblGrid>
              <a:tr h="604397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強み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弱み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581289"/>
                  </a:ext>
                </a:extLst>
              </a:tr>
              <a:tr h="70287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医業収益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7480316"/>
                  </a:ext>
                </a:extLst>
              </a:tr>
              <a:tr h="702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医業費用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5725171"/>
                  </a:ext>
                </a:extLst>
              </a:tr>
              <a:tr h="702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医業外収益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3731891"/>
                  </a:ext>
                </a:extLst>
              </a:tr>
              <a:tr h="702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医業外費用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6795715"/>
                  </a:ext>
                </a:extLst>
              </a:tr>
              <a:tr h="8687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ほか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49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29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FBCE76-FA70-46D6-96A8-82B984D3D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　患者数の増加に向けたピラミッドストラクチャー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1BF4B2-6CF3-40A9-98B1-DE35A79F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79D8B-5826-48A8-9089-19E38E657931}" type="slidenum">
              <a: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FA9D7118-04D6-54B5-812E-6F3275550A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7400146"/>
              </p:ext>
            </p:extLst>
          </p:nvPr>
        </p:nvGraphicFramePr>
        <p:xfrm>
          <a:off x="250825" y="765175"/>
          <a:ext cx="8642349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195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8EEB32-FE03-44E7-916D-6B964D13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2000" dirty="0"/>
              <a:t>【</a:t>
            </a:r>
            <a:r>
              <a:rPr lang="ja-JP" altLang="en-US" sz="2000" dirty="0"/>
              <a:t>内部環境分析</a:t>
            </a:r>
            <a:r>
              <a:rPr lang="en-US" altLang="ja-JP" sz="2000" dirty="0"/>
              <a:t>】</a:t>
            </a:r>
            <a:r>
              <a:rPr lang="ja-JP" altLang="en-US" sz="2000" dirty="0"/>
              <a:t>④情報：患者ﾏｰｹﾃｨﾝｸﾞに関する「強み」と「弱み」の整理</a:t>
            </a:r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D8F80B3-B896-4569-A461-F383E7149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79D8B-5826-48A8-9089-19E38E657931}" type="slidenum">
              <a: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AAC6266-EC30-4FCD-B3AF-2493074D4B65}"/>
              </a:ext>
            </a:extLst>
          </p:cNvPr>
          <p:cNvSpPr txBox="1">
            <a:spLocks/>
          </p:cNvSpPr>
          <p:nvPr/>
        </p:nvSpPr>
        <p:spPr>
          <a:xfrm>
            <a:off x="250826" y="777718"/>
            <a:ext cx="8642351" cy="106675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あ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6482E96C-0668-4308-BC09-757BE268C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059864"/>
              </p:ext>
            </p:extLst>
          </p:nvPr>
        </p:nvGraphicFramePr>
        <p:xfrm>
          <a:off x="250825" y="2024064"/>
          <a:ext cx="8642351" cy="42846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5085">
                  <a:extLst>
                    <a:ext uri="{9D8B030D-6E8A-4147-A177-3AD203B41FA5}">
                      <a16:colId xmlns:a16="http://schemas.microsoft.com/office/drawing/2014/main" val="1897336448"/>
                    </a:ext>
                  </a:extLst>
                </a:gridCol>
                <a:gridCol w="3663633">
                  <a:extLst>
                    <a:ext uri="{9D8B030D-6E8A-4147-A177-3AD203B41FA5}">
                      <a16:colId xmlns:a16="http://schemas.microsoft.com/office/drawing/2014/main" val="10737227"/>
                    </a:ext>
                  </a:extLst>
                </a:gridCol>
                <a:gridCol w="3663633">
                  <a:extLst>
                    <a:ext uri="{9D8B030D-6E8A-4147-A177-3AD203B41FA5}">
                      <a16:colId xmlns:a16="http://schemas.microsoft.com/office/drawing/2014/main" val="1954174822"/>
                    </a:ext>
                  </a:extLst>
                </a:gridCol>
              </a:tblGrid>
              <a:tr h="628738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強み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弱み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581289"/>
                  </a:ext>
                </a:extLst>
              </a:tr>
              <a:tr h="73118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入院患者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7480316"/>
                  </a:ext>
                </a:extLst>
              </a:tr>
              <a:tr h="731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外来患者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5725171"/>
                  </a:ext>
                </a:extLst>
              </a:tr>
              <a:tr h="731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在宅患者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3731891"/>
                  </a:ext>
                </a:extLst>
              </a:tr>
              <a:tr h="731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健診受診者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6795715"/>
                  </a:ext>
                </a:extLst>
              </a:tr>
              <a:tr h="731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その他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4926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40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FBCE76-FA70-46D6-96A8-82B984D3D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　病院のブランド化に向けたピラミッドストラクチャー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1BF4B2-6CF3-40A9-98B1-DE35A79F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79D8B-5826-48A8-9089-19E38E657931}" type="slidenum">
              <a: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EB5972B9-1006-CCEB-AF10-2DA0F72CB3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7400146"/>
              </p:ext>
            </p:extLst>
          </p:nvPr>
        </p:nvGraphicFramePr>
        <p:xfrm>
          <a:off x="250825" y="765175"/>
          <a:ext cx="8642349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375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8EEB32-FE03-44E7-916D-6B964D13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2000" dirty="0"/>
              <a:t>【</a:t>
            </a:r>
            <a:r>
              <a:rPr lang="ja-JP" altLang="en-US" sz="2000" dirty="0"/>
              <a:t>内部環境分析</a:t>
            </a:r>
            <a:r>
              <a:rPr lang="en-US" altLang="ja-JP" sz="2000" dirty="0"/>
              <a:t>】</a:t>
            </a:r>
            <a:r>
              <a:rPr lang="ja-JP" altLang="en-US" sz="2000" dirty="0"/>
              <a:t>④情報：病院広報に関する「強み」と「弱み」の整理</a:t>
            </a:r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D8F80B3-B896-4569-A461-F383E7149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79D8B-5826-48A8-9089-19E38E657931}" type="slidenum">
              <a: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AAC6266-EC30-4FCD-B3AF-2493074D4B65}"/>
              </a:ext>
            </a:extLst>
          </p:cNvPr>
          <p:cNvSpPr txBox="1">
            <a:spLocks/>
          </p:cNvSpPr>
          <p:nvPr/>
        </p:nvSpPr>
        <p:spPr>
          <a:xfrm>
            <a:off x="250826" y="777718"/>
            <a:ext cx="8642351" cy="106675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あ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6482E96C-0668-4308-BC09-757BE268C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524691"/>
              </p:ext>
            </p:extLst>
          </p:nvPr>
        </p:nvGraphicFramePr>
        <p:xfrm>
          <a:off x="250825" y="2024064"/>
          <a:ext cx="8642351" cy="42846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5085">
                  <a:extLst>
                    <a:ext uri="{9D8B030D-6E8A-4147-A177-3AD203B41FA5}">
                      <a16:colId xmlns:a16="http://schemas.microsoft.com/office/drawing/2014/main" val="1897336448"/>
                    </a:ext>
                  </a:extLst>
                </a:gridCol>
                <a:gridCol w="3663633">
                  <a:extLst>
                    <a:ext uri="{9D8B030D-6E8A-4147-A177-3AD203B41FA5}">
                      <a16:colId xmlns:a16="http://schemas.microsoft.com/office/drawing/2014/main" val="10737227"/>
                    </a:ext>
                  </a:extLst>
                </a:gridCol>
                <a:gridCol w="3663633">
                  <a:extLst>
                    <a:ext uri="{9D8B030D-6E8A-4147-A177-3AD203B41FA5}">
                      <a16:colId xmlns:a16="http://schemas.microsoft.com/office/drawing/2014/main" val="1954174822"/>
                    </a:ext>
                  </a:extLst>
                </a:gridCol>
              </a:tblGrid>
              <a:tr h="468751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強み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弱み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581289"/>
                  </a:ext>
                </a:extLst>
              </a:tr>
              <a:tr h="54513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広告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7480316"/>
                  </a:ext>
                </a:extLst>
              </a:tr>
              <a:tr h="545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ﾊﾟﾌﾞﾘｼﾃｨ活動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5725171"/>
                  </a:ext>
                </a:extLst>
              </a:tr>
              <a:tr h="545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自作媒体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・イベント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0282363"/>
                  </a:ext>
                </a:extLst>
              </a:tr>
              <a:tr h="545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広聴活動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1192036"/>
                  </a:ext>
                </a:extLst>
              </a:tr>
              <a:tr h="545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院内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ｺﾐｭﾆｹｰｼｮﾝ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3731891"/>
                  </a:ext>
                </a:extLst>
              </a:tr>
              <a:tr h="545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6795715"/>
                  </a:ext>
                </a:extLst>
              </a:tr>
              <a:tr h="545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その他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8383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59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AAEC4F-8B4B-4D65-A4FC-AED3A475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【</a:t>
            </a:r>
            <a:r>
              <a:rPr kumimoji="1" lang="ja-JP" altLang="en-US" dirty="0"/>
              <a:t>内部環境分析</a:t>
            </a:r>
            <a:r>
              <a:rPr kumimoji="1" lang="en-US" altLang="ja-JP" dirty="0"/>
              <a:t>】</a:t>
            </a:r>
            <a:r>
              <a:rPr kumimoji="1" lang="ja-JP" altLang="en-US" dirty="0"/>
              <a:t>①ヒト：</a:t>
            </a:r>
            <a:r>
              <a:rPr lang="ja-JP" altLang="en-US" dirty="0"/>
              <a:t>人材</a:t>
            </a:r>
            <a:r>
              <a:rPr kumimoji="1" lang="ja-JP" altLang="en-US" dirty="0"/>
              <a:t>に関する「強み」と「弱み」の整理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4DF025-269B-44B8-9F2A-DAB24F99B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9D8B-5826-48A8-9089-19E38E657931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52D7152A-0F7C-48B8-8CE4-D8BFC33ACA5A}"/>
              </a:ext>
            </a:extLst>
          </p:cNvPr>
          <p:cNvSpPr txBox="1">
            <a:spLocks/>
          </p:cNvSpPr>
          <p:nvPr/>
        </p:nvSpPr>
        <p:spPr>
          <a:xfrm>
            <a:off x="250826" y="777718"/>
            <a:ext cx="8642351" cy="106675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ja-JP" altLang="en-US" sz="1600"/>
              <a:t>あ</a:t>
            </a:r>
            <a:endParaRPr lang="ja-JP" altLang="en-US" sz="1600" dirty="0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F558CACF-8B60-405F-B6AC-E6492DB5D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16836"/>
              </p:ext>
            </p:extLst>
          </p:nvPr>
        </p:nvGraphicFramePr>
        <p:xfrm>
          <a:off x="250826" y="2024063"/>
          <a:ext cx="8642350" cy="42846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1175">
                  <a:extLst>
                    <a:ext uri="{9D8B030D-6E8A-4147-A177-3AD203B41FA5}">
                      <a16:colId xmlns:a16="http://schemas.microsoft.com/office/drawing/2014/main" val="10737227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1954174822"/>
                    </a:ext>
                  </a:extLst>
                </a:gridCol>
              </a:tblGrid>
              <a:tr h="214233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dirty="0"/>
                        <a:t>a) </a:t>
                      </a:r>
                      <a:r>
                        <a:rPr kumimoji="1" lang="ja-JP" altLang="en-US" dirty="0"/>
                        <a:t>人材確保（採用・離職）</a:t>
                      </a:r>
                      <a:endParaRPr kumimoji="1" lang="en-US" altLang="ja-JP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＜強み＞</a:t>
                      </a:r>
                      <a:endParaRPr kumimoji="1" lang="en-US" altLang="ja-JP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en-US" altLang="ja-JP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en-US" altLang="ja-JP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en-US" altLang="ja-JP" sz="14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＜弱み＞</a:t>
                      </a:r>
                      <a:endParaRPr kumimoji="1" lang="en-US" altLang="ja-JP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dirty="0"/>
                        <a:t>c) </a:t>
                      </a:r>
                      <a:r>
                        <a:rPr kumimoji="1" lang="ja-JP" altLang="en-US" dirty="0"/>
                        <a:t>働き方</a:t>
                      </a:r>
                      <a:endParaRPr kumimoji="1" lang="en-US" altLang="ja-JP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＜強み＞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＜弱み＞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480316"/>
                  </a:ext>
                </a:extLst>
              </a:tr>
              <a:tr h="214233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dirty="0"/>
                        <a:t>b) </a:t>
                      </a:r>
                      <a:r>
                        <a:rPr kumimoji="1" lang="ja-JP" altLang="en-US" dirty="0"/>
                        <a:t>人材開発（教育）</a:t>
                      </a:r>
                      <a:endParaRPr kumimoji="1" lang="en-US" altLang="ja-JP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＜強み＞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＜弱み＞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dirty="0"/>
                        <a:t>d) </a:t>
                      </a:r>
                      <a:r>
                        <a:rPr kumimoji="1" lang="ja-JP" altLang="en-US" dirty="0"/>
                        <a:t>労務管理ほか</a:t>
                      </a:r>
                      <a:endParaRPr kumimoji="1" lang="en-US" altLang="ja-JP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＜強み＞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＜弱み＞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725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36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FBCE76-FA70-46D6-96A8-82B984D3D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　患者満足度の向上に向けたピラミッドストラクチャー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1BF4B2-6CF3-40A9-98B1-DE35A79F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79D8B-5826-48A8-9089-19E38E657931}" type="slidenum">
              <a: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0D8CB229-DA13-3E64-17D6-F40A269F3C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7400146"/>
              </p:ext>
            </p:extLst>
          </p:nvPr>
        </p:nvGraphicFramePr>
        <p:xfrm>
          <a:off x="250825" y="765175"/>
          <a:ext cx="8642349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984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8EEB32-FE03-44E7-916D-6B964D13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内部環境分析</a:t>
            </a:r>
            <a:r>
              <a:rPr lang="en-US" altLang="ja-JP" dirty="0"/>
              <a:t>】</a:t>
            </a:r>
            <a:r>
              <a:rPr lang="ja-JP" altLang="en-US" dirty="0"/>
              <a:t>②モノ：サービスに関する「強み」と「弱み」の整理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D8F80B3-B896-4569-A461-F383E7149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9D8B-5826-48A8-9089-19E38E657931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AAC6266-EC30-4FCD-B3AF-2493074D4B65}"/>
              </a:ext>
            </a:extLst>
          </p:cNvPr>
          <p:cNvSpPr txBox="1">
            <a:spLocks/>
          </p:cNvSpPr>
          <p:nvPr/>
        </p:nvSpPr>
        <p:spPr>
          <a:xfrm>
            <a:off x="250826" y="777718"/>
            <a:ext cx="8642351" cy="106675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ja-JP" altLang="en-US" sz="1600"/>
              <a:t>あ</a:t>
            </a:r>
            <a:endParaRPr lang="ja-JP" altLang="en-US" sz="1600" dirty="0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99DDBFDE-E073-4277-9694-C80957896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85168"/>
              </p:ext>
            </p:extLst>
          </p:nvPr>
        </p:nvGraphicFramePr>
        <p:xfrm>
          <a:off x="250825" y="2024063"/>
          <a:ext cx="8642349" cy="42846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125">
                  <a:extLst>
                    <a:ext uri="{9D8B030D-6E8A-4147-A177-3AD203B41FA5}">
                      <a16:colId xmlns:a16="http://schemas.microsoft.com/office/drawing/2014/main" val="1897336448"/>
                    </a:ext>
                  </a:extLst>
                </a:gridCol>
                <a:gridCol w="4075112">
                  <a:extLst>
                    <a:ext uri="{9D8B030D-6E8A-4147-A177-3AD203B41FA5}">
                      <a16:colId xmlns:a16="http://schemas.microsoft.com/office/drawing/2014/main" val="10737227"/>
                    </a:ext>
                  </a:extLst>
                </a:gridCol>
                <a:gridCol w="4075112">
                  <a:extLst>
                    <a:ext uri="{9D8B030D-6E8A-4147-A177-3AD203B41FA5}">
                      <a16:colId xmlns:a16="http://schemas.microsoft.com/office/drawing/2014/main" val="1954174822"/>
                    </a:ext>
                  </a:extLst>
                </a:gridCol>
              </a:tblGrid>
              <a:tr h="4687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医療サービス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患者サービス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581289"/>
                  </a:ext>
                </a:extLst>
              </a:tr>
              <a:tr h="190795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外来サービス</a:t>
                      </a: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＜強み＞</a:t>
                      </a:r>
                      <a:endParaRPr kumimoji="1" lang="en-US" altLang="ja-JP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en-US" altLang="ja-JP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en-US" altLang="ja-JP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en-US" altLang="ja-JP" sz="14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＜弱み＞</a:t>
                      </a:r>
                      <a:endParaRPr kumimoji="1" lang="en-US" altLang="ja-JP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＜強み＞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＜弱み＞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480316"/>
                  </a:ext>
                </a:extLst>
              </a:tr>
              <a:tr h="1907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入院サービス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＜強み＞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＜弱み＞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＜強み＞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＜弱み＞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725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FBCE76-FA70-46D6-96A8-82B984D3D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　ニーズに合致した診療機能に向けたピラミッドストラクチャー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1BF4B2-6CF3-40A9-98B1-DE35A79F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79D8B-5826-48A8-9089-19E38E657931}" type="slidenum">
              <a: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470281AE-7A9E-7B7F-8808-86360199CF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7400146"/>
              </p:ext>
            </p:extLst>
          </p:nvPr>
        </p:nvGraphicFramePr>
        <p:xfrm>
          <a:off x="250825" y="765175"/>
          <a:ext cx="8642349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748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8EEB32-FE03-44E7-916D-6B964D13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内部環境分析</a:t>
            </a:r>
            <a:r>
              <a:rPr lang="en-US" altLang="ja-JP" dirty="0"/>
              <a:t>】</a:t>
            </a:r>
            <a:r>
              <a:rPr lang="ja-JP" altLang="en-US" dirty="0"/>
              <a:t>②モノ：診療機能に関する「強み」と「弱み」の整理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D8F80B3-B896-4569-A461-F383E7149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79D8B-5826-48A8-9089-19E38E657931}" type="slidenum">
              <a: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AAC6266-EC30-4FCD-B3AF-2493074D4B65}"/>
              </a:ext>
            </a:extLst>
          </p:cNvPr>
          <p:cNvSpPr txBox="1">
            <a:spLocks/>
          </p:cNvSpPr>
          <p:nvPr/>
        </p:nvSpPr>
        <p:spPr>
          <a:xfrm>
            <a:off x="250826" y="777718"/>
            <a:ext cx="8642351" cy="106675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あ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99DDBFDE-E073-4277-9694-C80957896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790973"/>
              </p:ext>
            </p:extLst>
          </p:nvPr>
        </p:nvGraphicFramePr>
        <p:xfrm>
          <a:off x="250825" y="2024063"/>
          <a:ext cx="8642349" cy="42846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2235">
                  <a:extLst>
                    <a:ext uri="{9D8B030D-6E8A-4147-A177-3AD203B41FA5}">
                      <a16:colId xmlns:a16="http://schemas.microsoft.com/office/drawing/2014/main" val="1897336448"/>
                    </a:ext>
                  </a:extLst>
                </a:gridCol>
                <a:gridCol w="3635057">
                  <a:extLst>
                    <a:ext uri="{9D8B030D-6E8A-4147-A177-3AD203B41FA5}">
                      <a16:colId xmlns:a16="http://schemas.microsoft.com/office/drawing/2014/main" val="10737227"/>
                    </a:ext>
                  </a:extLst>
                </a:gridCol>
                <a:gridCol w="3635057">
                  <a:extLst>
                    <a:ext uri="{9D8B030D-6E8A-4147-A177-3AD203B41FA5}">
                      <a16:colId xmlns:a16="http://schemas.microsoft.com/office/drawing/2014/main" val="1954174822"/>
                    </a:ext>
                  </a:extLst>
                </a:gridCol>
              </a:tblGrid>
              <a:tr h="41584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強み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弱み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581289"/>
                  </a:ext>
                </a:extLst>
              </a:tr>
              <a:tr h="483602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医療機能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7480316"/>
                  </a:ext>
                </a:extLst>
              </a:tr>
              <a:tr h="483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建築構造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5725171"/>
                  </a:ext>
                </a:extLst>
              </a:tr>
              <a:tr h="483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診療科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3731891"/>
                  </a:ext>
                </a:extLst>
              </a:tr>
              <a:tr h="483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病床数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6795715"/>
                  </a:ext>
                </a:extLst>
              </a:tr>
              <a:tr h="483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外部委託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498196"/>
                  </a:ext>
                </a:extLst>
              </a:tr>
              <a:tr h="483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医療機器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5620010"/>
                  </a:ext>
                </a:extLst>
              </a:tr>
              <a:tr h="483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手術室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4103167"/>
                  </a:ext>
                </a:extLst>
              </a:tr>
              <a:tr h="483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ほか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7156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43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FBCE76-FA70-46D6-96A8-82B984D3D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　良好な組織マネジメントに向けたピラミッドストラクチャー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1BF4B2-6CF3-40A9-98B1-DE35A79F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79D8B-5826-48A8-9089-19E38E657931}" type="slidenum">
              <a: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FE5B9D3A-4D26-B9B3-9474-05C16EBC91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7400146"/>
              </p:ext>
            </p:extLst>
          </p:nvPr>
        </p:nvGraphicFramePr>
        <p:xfrm>
          <a:off x="250825" y="765175"/>
          <a:ext cx="8642349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900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8EEB32-FE03-44E7-916D-6B964D13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2000" dirty="0"/>
              <a:t>【</a:t>
            </a:r>
            <a:r>
              <a:rPr lang="ja-JP" altLang="en-US" sz="2000" dirty="0"/>
              <a:t>内部環境分析</a:t>
            </a:r>
            <a:r>
              <a:rPr lang="en-US" altLang="ja-JP" sz="2000" dirty="0"/>
              <a:t>】</a:t>
            </a:r>
            <a:r>
              <a:rPr lang="ja-JP" altLang="en-US" sz="2000" dirty="0"/>
              <a:t>②モノ：組織ﾏﾈｼﾞﾒﾝﾄに関する「強み」と「弱み」の整理</a:t>
            </a:r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D8F80B3-B896-4569-A461-F383E7149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79D8B-5826-48A8-9089-19E38E657931}" type="slidenum">
              <a: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AAC6266-EC30-4FCD-B3AF-2493074D4B65}"/>
              </a:ext>
            </a:extLst>
          </p:cNvPr>
          <p:cNvSpPr txBox="1">
            <a:spLocks/>
          </p:cNvSpPr>
          <p:nvPr/>
        </p:nvSpPr>
        <p:spPr>
          <a:xfrm>
            <a:off x="250826" y="777718"/>
            <a:ext cx="8642351" cy="106675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あ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6482E96C-0668-4308-BC09-757BE268C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817438"/>
              </p:ext>
            </p:extLst>
          </p:nvPr>
        </p:nvGraphicFramePr>
        <p:xfrm>
          <a:off x="250825" y="2024063"/>
          <a:ext cx="8642349" cy="4284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195">
                  <a:extLst>
                    <a:ext uri="{9D8B030D-6E8A-4147-A177-3AD203B41FA5}">
                      <a16:colId xmlns:a16="http://schemas.microsoft.com/office/drawing/2014/main" val="150878839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97336448"/>
                    </a:ext>
                  </a:extLst>
                </a:gridCol>
                <a:gridCol w="2766377">
                  <a:extLst>
                    <a:ext uri="{9D8B030D-6E8A-4147-A177-3AD203B41FA5}">
                      <a16:colId xmlns:a16="http://schemas.microsoft.com/office/drawing/2014/main" val="10737227"/>
                    </a:ext>
                  </a:extLst>
                </a:gridCol>
                <a:gridCol w="2766377">
                  <a:extLst>
                    <a:ext uri="{9D8B030D-6E8A-4147-A177-3AD203B41FA5}">
                      <a16:colId xmlns:a16="http://schemas.microsoft.com/office/drawing/2014/main" val="1954174822"/>
                    </a:ext>
                  </a:extLst>
                </a:gridCol>
              </a:tblGrid>
              <a:tr h="36493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強み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弱み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581289"/>
                  </a:ext>
                </a:extLst>
              </a:tr>
              <a:tr h="424397">
                <a:tc row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経営体制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/>
                        <a:t>ﾐｯｼｮﾝ・ﾋﾞｼﾞｮﾝ・ﾊﾞﾘｭｰ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7480316"/>
                  </a:ext>
                </a:extLst>
              </a:tr>
              <a:tr h="42439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ﾘｰﾀﾞｼｯﾌﾟ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5725171"/>
                  </a:ext>
                </a:extLst>
              </a:tr>
              <a:tr h="424397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組織の分権化・役割の明確化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組織図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3731891"/>
                  </a:ext>
                </a:extLst>
              </a:tr>
              <a:tr h="42439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会議・委員会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6795715"/>
                  </a:ext>
                </a:extLst>
              </a:tr>
              <a:tr h="52455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戦略立案体制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498196"/>
                  </a:ext>
                </a:extLst>
              </a:tr>
              <a:tr h="424397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経営状況の開示・ロイヤリティ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目標設定と共有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5620010"/>
                  </a:ext>
                </a:extLst>
              </a:tr>
              <a:tr h="42439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成果発表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4103167"/>
                  </a:ext>
                </a:extLst>
              </a:tr>
              <a:tr h="42439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職員間ｺﾐｭﾆｹｰｼｮﾝ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7156224"/>
                  </a:ext>
                </a:extLst>
              </a:tr>
              <a:tr h="42439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ﾌｫﾛﾜｰｼｯﾌﾟ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5165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92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FBCE76-FA70-46D6-96A8-82B984D3D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　経常収支で黒に向けたピラミッドストラクチャー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1BF4B2-6CF3-40A9-98B1-DE35A79F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79D8B-5826-48A8-9089-19E38E657931}" type="slidenum">
              <a: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A85CB65C-F9A8-4373-A7D0-48A87B8126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7400146"/>
              </p:ext>
            </p:extLst>
          </p:nvPr>
        </p:nvGraphicFramePr>
        <p:xfrm>
          <a:off x="250825" y="765175"/>
          <a:ext cx="8642349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699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4992</TotalTime>
  <Words>395</Words>
  <Application>Microsoft Office PowerPoint</Application>
  <PresentationFormat>画面に合わせる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メイリオ</vt:lpstr>
      <vt:lpstr>Arial</vt:lpstr>
      <vt:lpstr>Calibri</vt:lpstr>
      <vt:lpstr>Wingdings</vt:lpstr>
      <vt:lpstr>Office テーマ</vt:lpstr>
      <vt:lpstr>　病院の人材充実に向けたピラミッドストラクチャー</vt:lpstr>
      <vt:lpstr>【内部環境分析】①ヒト：人材に関する「強み」と「弱み」の整理</vt:lpstr>
      <vt:lpstr>　患者満足度の向上に向けたピラミッドストラクチャー</vt:lpstr>
      <vt:lpstr>【内部環境分析】②モノ：サービスに関する「強み」と「弱み」の整理</vt:lpstr>
      <vt:lpstr>　ニーズに合致した診療機能に向けたピラミッドストラクチャー</vt:lpstr>
      <vt:lpstr>【内部環境分析】②モノ：診療機能に関する「強み」と「弱み」の整理</vt:lpstr>
      <vt:lpstr>　良好な組織マネジメントに向けたピラミッドストラクチャー</vt:lpstr>
      <vt:lpstr>【内部環境分析】②モノ：組織ﾏﾈｼﾞﾒﾝﾄに関する「強み」と「弱み」の整理</vt:lpstr>
      <vt:lpstr>　経常収支で黒に向けたピラミッドストラクチャー</vt:lpstr>
      <vt:lpstr>【内部環境分析】③カネ：収支構造に関する「強み」と「弱み」の整理</vt:lpstr>
      <vt:lpstr>　患者数の増加に向けたピラミッドストラクチャー</vt:lpstr>
      <vt:lpstr>【内部環境分析】④情報：患者ﾏｰｹﾃｨﾝｸﾞに関する「強み」と「弱み」の整理</vt:lpstr>
      <vt:lpstr>　病院のブランド化に向けたピラミッドストラクチャー</vt:lpstr>
      <vt:lpstr>【内部環境分析】④情報：病院広報に関する「強み」と「弱み」の整理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神戸翼</dc:creator>
  <cp:lastModifiedBy>神戸 翼</cp:lastModifiedBy>
  <cp:revision>451</cp:revision>
  <dcterms:created xsi:type="dcterms:W3CDTF">2016-09-13T03:05:56Z</dcterms:created>
  <dcterms:modified xsi:type="dcterms:W3CDTF">2023-03-13T01:28:04Z</dcterms:modified>
</cp:coreProperties>
</file>